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75" r:id="rId5"/>
    <p:sldId id="265" r:id="rId6"/>
    <p:sldId id="276" r:id="rId7"/>
    <p:sldId id="266" r:id="rId8"/>
    <p:sldId id="267" r:id="rId9"/>
    <p:sldId id="268" r:id="rId10"/>
    <p:sldId id="269" r:id="rId11"/>
    <p:sldId id="277" r:id="rId12"/>
    <p:sldId id="270" r:id="rId13"/>
    <p:sldId id="278" r:id="rId14"/>
    <p:sldId id="271" r:id="rId15"/>
    <p:sldId id="279" r:id="rId16"/>
    <p:sldId id="272" r:id="rId17"/>
    <p:sldId id="273" r:id="rId18"/>
    <p:sldId id="274" r:id="rId19"/>
    <p:sldId id="26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44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3EC4D-CF36-4AE0-99C8-55E2D9B4AF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37336C0-337B-473D-B07B-B8CD470F61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3EC4D-CF36-4AE0-99C8-55E2D9B4AF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37336C0-337B-473D-B07B-B8CD470F61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3EC4D-CF36-4AE0-99C8-55E2D9B4AF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36C0-337B-473D-B07B-B8CD470F61D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3EC4D-CF36-4AE0-99C8-55E2D9B4AF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36C0-337B-473D-B07B-B8CD470F61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3EC4D-CF36-4AE0-99C8-55E2D9B4AF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37336C0-337B-473D-B07B-B8CD470F61D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3EC4D-CF36-4AE0-99C8-55E2D9B4AF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36C0-337B-473D-B07B-B8CD470F61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3EC4D-CF36-4AE0-99C8-55E2D9B4AF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36C0-337B-473D-B07B-B8CD470F61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3EC4D-CF36-4AE0-99C8-55E2D9B4AF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36C0-337B-473D-B07B-B8CD470F61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3EC4D-CF36-4AE0-99C8-55E2D9B4AF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36C0-337B-473D-B07B-B8CD470F61D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3EC4D-CF36-4AE0-99C8-55E2D9B4AF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36C0-337B-473D-B07B-B8CD470F61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3EC4D-CF36-4AE0-99C8-55E2D9B4AF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336C0-337B-473D-B07B-B8CD470F61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653EC4D-CF36-4AE0-99C8-55E2D9B4AF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37336C0-337B-473D-B07B-B8CD470F61D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catherineasquithgallery.com/uploads/posts/2021-02/thumbs/1613661644_92-p-fon-dlya-prezentatsii-petr-1-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724" y="0"/>
            <a:ext cx="9122211" cy="685800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60648"/>
            <a:ext cx="8856984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Федеральное государственное казенное общеобразовательное учреждение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«Севастопольский кадетский корпус Следственного комитета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Российской Федерации имени В.И. Истомина»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556792"/>
            <a:ext cx="8568952" cy="17281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Реформы Петра Первого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96136" y="3645024"/>
            <a:ext cx="3096344" cy="2952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Работу выполнил:</a:t>
            </a:r>
          </a:p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кадет класса (111 взвода)</a:t>
            </a:r>
          </a:p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Савицкий Александр</a:t>
            </a:r>
          </a:p>
          <a:p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Научный руководитель:</a:t>
            </a:r>
          </a:p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</a:p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Фомин </a:t>
            </a:r>
          </a:p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Алексей Владимирович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57200"/>
            <a:ext cx="3744416" cy="8382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Реформы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Петра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554162"/>
            <a:ext cx="3744416" cy="452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государственного управления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церковная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административная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военная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экономическая 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области образования, культуры и здравоохранения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правовая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судебная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s://avatars.mds.yandex.net/get-zen_doc/170671/pub_5b97669042f51a00ab1924aa_5b97684836233e00ad879971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0489" y="0"/>
            <a:ext cx="522351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cf.ppt-online.org/files1/slide/2/2Vbolp3IZtgLHk75WwajqdFvNCS4uG8fJOcyXU0hz/slide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87"/>
            <a:ext cx="9753600" cy="730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44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s://ds04.infourok.ru/uploads/ex/0401/00195860-1a0b3a0b/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320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cf2.ppt-online.org/files2/slide/q/qol3sTzIib45dGExhAmNVvnKXQ7kL21RjwZ9SHU0F/slide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60" y="0"/>
            <a:ext cx="9150060" cy="685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14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ttps://istoriarusi.ru/img/petr-1-i-cerk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4" y="0"/>
            <a:ext cx="91102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680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ds04.infourok.ru/uploads/ex/020c/0000c55b-6cac34b1/img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72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89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cf2.ppt-online.org/files2/slide/7/7za8DvgLbFrJd5SeUhwjfIBXqtu32nWTMORkpE0GQ/slide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30489" cy="698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49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6" name="Picture 6" descr="https://present5.com/presentation/30644624_152196756/image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845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63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ds04.infourok.ru/uploads/ex/016b/000e805a-43f3edf9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51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40" name="Picture 4" descr="https://top10a.ru/wp-content/uploads/2020/01/3-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32" y="0"/>
            <a:ext cx="91185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54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cloud.prezentacii.org/19/02/128312/images/screen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623"/>
            <a:ext cx="9113836" cy="683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51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https://ds04.infourok.ru/uploads/ex/0c7b/00069c2a-819817b2/img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900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6" name="Picture 4" descr="https://cf2.ppt-online.org/files2/slide/m/m2qHr3cGaukEvD1I94yCZizwYT6t8hAPNlQ7FjXoxJ/slide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82" y="-99392"/>
            <a:ext cx="9150182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82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s://upload.wikimedia.org/wikipedia/commons/9/92/Anatomische_les_van_dr._Willem_R%C3%B6e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572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s://studfile.net/html/2706/128/html_L6NgYt5aCN.lKhh/img-4K8Q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434" y="-99392"/>
            <a:ext cx="94048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07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s://cloud.prezentacii.org/19/02/128312/images/screen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698" cy="686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30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s://ds03.infourok.ru/uploads/ex/0a98/00048aef-2db18990/img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9" y="-171399"/>
            <a:ext cx="9372532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58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catherineasquithgallery.com/uploads/posts/2021-02/thumbs/1613661644_92-p-fon-dlya-prezentatsii-petr-1-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384"/>
            <a:ext cx="9122211" cy="685800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331640" y="1556792"/>
            <a:ext cx="6840760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2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3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358</TotalTime>
  <Words>63</Words>
  <Application>Microsoft Office PowerPoint</Application>
  <PresentationFormat>Экран (4:3)</PresentationFormat>
  <Paragraphs>22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Franklin Gothic Book</vt:lpstr>
      <vt:lpstr>Franklin Gothic Medium</vt:lpstr>
      <vt:lpstr>Times New Roman</vt:lpstr>
      <vt:lpstr>Wingdings</vt:lpstr>
      <vt:lpstr>Wingdings 2</vt:lpstr>
      <vt:lpstr>Трек</vt:lpstr>
      <vt:lpstr>Презентация PowerPoint</vt:lpstr>
      <vt:lpstr>Реформы  Петра 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Windows User</cp:lastModifiedBy>
  <cp:revision>14</cp:revision>
  <dcterms:created xsi:type="dcterms:W3CDTF">2022-01-14T15:52:44Z</dcterms:created>
  <dcterms:modified xsi:type="dcterms:W3CDTF">2022-01-17T14:48:06Z</dcterms:modified>
</cp:coreProperties>
</file>