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9"/>
  </p:notesMasterIdLst>
  <p:sldIdLst>
    <p:sldId id="256" r:id="rId2"/>
    <p:sldId id="282" r:id="rId3"/>
    <p:sldId id="257" r:id="rId4"/>
    <p:sldId id="258" r:id="rId5"/>
    <p:sldId id="259" r:id="rId6"/>
    <p:sldId id="260" r:id="rId7"/>
    <p:sldId id="261" r:id="rId8"/>
    <p:sldId id="262" r:id="rId9"/>
    <p:sldId id="264" r:id="rId10"/>
    <p:sldId id="265" r:id="rId11"/>
    <p:sldId id="266" r:id="rId12"/>
    <p:sldId id="267" r:id="rId13"/>
    <p:sldId id="263" r:id="rId14"/>
    <p:sldId id="268" r:id="rId15"/>
    <p:sldId id="269" r:id="rId16"/>
    <p:sldId id="271" r:id="rId17"/>
    <p:sldId id="272" r:id="rId18"/>
    <p:sldId id="273" r:id="rId19"/>
    <p:sldId id="274" r:id="rId20"/>
    <p:sldId id="270" r:id="rId21"/>
    <p:sldId id="275" r:id="rId22"/>
    <p:sldId id="276" r:id="rId23"/>
    <p:sldId id="277" r:id="rId24"/>
    <p:sldId id="278" r:id="rId25"/>
    <p:sldId id="280" r:id="rId26"/>
    <p:sldId id="279" r:id="rId27"/>
    <p:sldId id="281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FF"/>
    <a:srgbClr val="53CDB6"/>
    <a:srgbClr val="CFE385"/>
    <a:srgbClr val="7CCDE0"/>
    <a:srgbClr val="53F7DC"/>
    <a:srgbClr val="E3F8F9"/>
    <a:srgbClr val="A3FBEC"/>
    <a:srgbClr val="F1F0B6"/>
    <a:srgbClr val="78E4DA"/>
    <a:srgbClr val="99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714EE3-9D6F-4BD5-84E4-F919C9A0176F}" v="40" dt="2020-01-23T09:22:08.619"/>
    <p1510:client id="{F907646F-8084-4CB6-9FBF-CF4EBD434406}" v="234" dt="2020-10-26T15:46:14.6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Наталья Романова" userId="f71291801fcb1688" providerId="Windows Live" clId="Web-{2EA54ED8-227B-4062-B64A-61925D6C4CD8}"/>
    <pc:docChg chg="mod modSld modMainMaster setSldSz">
      <pc:chgData name="Наталья Романова" userId="f71291801fcb1688" providerId="Windows Live" clId="Web-{2EA54ED8-227B-4062-B64A-61925D6C4CD8}" dt="2018-10-08T15:54:17.424" v="3"/>
      <pc:docMkLst>
        <pc:docMk/>
      </pc:docMkLst>
      <pc:sldChg chg="modSp mod">
        <pc:chgData name="Наталья Романова" userId="f71291801fcb1688" providerId="Windows Live" clId="Web-{2EA54ED8-227B-4062-B64A-61925D6C4CD8}" dt="2018-10-08T15:54:17.424" v="3"/>
        <pc:sldMkLst>
          <pc:docMk/>
          <pc:sldMk cId="0" sldId="256"/>
        </pc:sldMkLst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56"/>
            <ac:spMk id="2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56"/>
            <ac:spMk id="3" creationId="{00000000-0000-0000-0000-000000000000}"/>
          </ac:spMkLst>
        </pc:sp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56"/>
            <ac:picMk id="4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56"/>
            <ac:picMk id="5" creationId="{00000000-0000-0000-0000-000000000000}"/>
          </ac:picMkLst>
        </pc:picChg>
      </pc:sldChg>
      <pc:sldChg chg="modSp mod">
        <pc:chgData name="Наталья Романова" userId="f71291801fcb1688" providerId="Windows Live" clId="Web-{2EA54ED8-227B-4062-B64A-61925D6C4CD8}" dt="2018-10-08T15:54:17.424" v="3"/>
        <pc:sldMkLst>
          <pc:docMk/>
          <pc:sldMk cId="0" sldId="257"/>
        </pc:sldMkLst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57"/>
            <ac:spMk id="3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57"/>
            <ac:spMk id="10" creationId="{00000000-0000-0000-0000-000000000000}"/>
          </ac:spMkLst>
        </pc:spChg>
        <pc:graphicFrameChg chg="mod modGraphic">
          <ac:chgData name="Наталья Романова" userId="f71291801fcb1688" providerId="Windows Live" clId="Web-{2EA54ED8-227B-4062-B64A-61925D6C4CD8}" dt="2018-10-08T15:54:17.424" v="3"/>
          <ac:graphicFrameMkLst>
            <pc:docMk/>
            <pc:sldMk cId="0" sldId="257"/>
            <ac:graphicFrameMk id="4" creationId="{00000000-0000-0000-0000-000000000000}"/>
          </ac:graphicFrameMkLst>
        </pc:graphicFrame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57"/>
            <ac:picMk id="13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57"/>
            <ac:picMk id="14" creationId="{00000000-0000-0000-0000-000000000000}"/>
          </ac:picMkLst>
        </pc:picChg>
      </pc:sldChg>
      <pc:sldChg chg="modSp mod">
        <pc:chgData name="Наталья Романова" userId="f71291801fcb1688" providerId="Windows Live" clId="Web-{2EA54ED8-227B-4062-B64A-61925D6C4CD8}" dt="2018-10-08T15:54:17.424" v="3"/>
        <pc:sldMkLst>
          <pc:docMk/>
          <pc:sldMk cId="0" sldId="258"/>
        </pc:sldMkLst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58"/>
            <ac:spMk id="2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58"/>
            <ac:spMk id="7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58"/>
            <ac:spMk id="11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58"/>
            <ac:spMk id="12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58"/>
            <ac:spMk id="13" creationId="{00000000-0000-0000-0000-000000000000}"/>
          </ac:spMkLst>
        </pc:sp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58"/>
            <ac:picMk id="25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58"/>
            <ac:picMk id="26" creationId="{00000000-0000-0000-0000-000000000000}"/>
          </ac:picMkLst>
        </pc:picChg>
        <pc:cxnChg chg="mod">
          <ac:chgData name="Наталья Романова" userId="f71291801fcb1688" providerId="Windows Live" clId="Web-{2EA54ED8-227B-4062-B64A-61925D6C4CD8}" dt="2018-10-08T15:54:17.424" v="3"/>
          <ac:cxnSpMkLst>
            <pc:docMk/>
            <pc:sldMk cId="0" sldId="258"/>
            <ac:cxnSpMk id="20" creationId="{00000000-0000-0000-0000-000000000000}"/>
          </ac:cxnSpMkLst>
        </pc:cxnChg>
        <pc:cxnChg chg="mod">
          <ac:chgData name="Наталья Романова" userId="f71291801fcb1688" providerId="Windows Live" clId="Web-{2EA54ED8-227B-4062-B64A-61925D6C4CD8}" dt="2018-10-08T15:54:17.424" v="3"/>
          <ac:cxnSpMkLst>
            <pc:docMk/>
            <pc:sldMk cId="0" sldId="258"/>
            <ac:cxnSpMk id="22" creationId="{00000000-0000-0000-0000-000000000000}"/>
          </ac:cxnSpMkLst>
        </pc:cxnChg>
        <pc:cxnChg chg="mod">
          <ac:chgData name="Наталья Романова" userId="f71291801fcb1688" providerId="Windows Live" clId="Web-{2EA54ED8-227B-4062-B64A-61925D6C4CD8}" dt="2018-10-08T15:54:17.424" v="3"/>
          <ac:cxnSpMkLst>
            <pc:docMk/>
            <pc:sldMk cId="0" sldId="258"/>
            <ac:cxnSpMk id="23" creationId="{00000000-0000-0000-0000-000000000000}"/>
          </ac:cxnSpMkLst>
        </pc:cxnChg>
        <pc:cxnChg chg="mod">
          <ac:chgData name="Наталья Романова" userId="f71291801fcb1688" providerId="Windows Live" clId="Web-{2EA54ED8-227B-4062-B64A-61925D6C4CD8}" dt="2018-10-08T15:54:17.424" v="3"/>
          <ac:cxnSpMkLst>
            <pc:docMk/>
            <pc:sldMk cId="0" sldId="258"/>
            <ac:cxnSpMk id="24" creationId="{00000000-0000-0000-0000-000000000000}"/>
          </ac:cxnSpMkLst>
        </pc:cxnChg>
      </pc:sldChg>
      <pc:sldChg chg="modSp mod">
        <pc:chgData name="Наталья Романова" userId="f71291801fcb1688" providerId="Windows Live" clId="Web-{2EA54ED8-227B-4062-B64A-61925D6C4CD8}" dt="2018-10-08T15:54:17.424" v="3"/>
        <pc:sldMkLst>
          <pc:docMk/>
          <pc:sldMk cId="0" sldId="259"/>
        </pc:sldMkLst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59"/>
            <ac:spMk id="2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59"/>
            <ac:spMk id="3" creationId="{00000000-0000-0000-0000-000000000000}"/>
          </ac:spMkLst>
        </pc:sp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59"/>
            <ac:picMk id="4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59"/>
            <ac:picMk id="5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59"/>
            <ac:picMk id="6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59"/>
            <ac:picMk id="7" creationId="{00000000-0000-0000-0000-000000000000}"/>
          </ac:picMkLst>
        </pc:picChg>
      </pc:sldChg>
      <pc:sldChg chg="modSp mod">
        <pc:chgData name="Наталья Романова" userId="f71291801fcb1688" providerId="Windows Live" clId="Web-{2EA54ED8-227B-4062-B64A-61925D6C4CD8}" dt="2018-10-08T15:54:17.424" v="3"/>
        <pc:sldMkLst>
          <pc:docMk/>
          <pc:sldMk cId="0" sldId="260"/>
        </pc:sldMkLst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0"/>
            <ac:spMk id="2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0"/>
            <ac:spMk id="3" creationId="{00000000-0000-0000-0000-000000000000}"/>
          </ac:spMkLst>
        </pc:sp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60"/>
            <ac:picMk id="4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60"/>
            <ac:picMk id="5" creationId="{00000000-0000-0000-0000-000000000000}"/>
          </ac:picMkLst>
        </pc:picChg>
      </pc:sldChg>
      <pc:sldChg chg="modSp mod">
        <pc:chgData name="Наталья Романова" userId="f71291801fcb1688" providerId="Windows Live" clId="Web-{2EA54ED8-227B-4062-B64A-61925D6C4CD8}" dt="2018-10-08T15:54:17.424" v="3"/>
        <pc:sldMkLst>
          <pc:docMk/>
          <pc:sldMk cId="0" sldId="261"/>
        </pc:sldMkLst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1"/>
            <ac:spMk id="3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1"/>
            <ac:spMk id="7" creationId="{00000000-0000-0000-0000-000000000000}"/>
          </ac:spMkLst>
        </pc:spChg>
        <pc:graphicFrameChg chg="mod modGraphic">
          <ac:chgData name="Наталья Романова" userId="f71291801fcb1688" providerId="Windows Live" clId="Web-{2EA54ED8-227B-4062-B64A-61925D6C4CD8}" dt="2018-10-08T15:54:17.424" v="3"/>
          <ac:graphicFrameMkLst>
            <pc:docMk/>
            <pc:sldMk cId="0" sldId="261"/>
            <ac:graphicFrameMk id="6" creationId="{00000000-0000-0000-0000-000000000000}"/>
          </ac:graphicFrameMkLst>
        </pc:graphicFrame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61"/>
            <ac:picMk id="4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61"/>
            <ac:picMk id="5" creationId="{00000000-0000-0000-0000-000000000000}"/>
          </ac:picMkLst>
        </pc:picChg>
      </pc:sldChg>
      <pc:sldChg chg="modSp mod">
        <pc:chgData name="Наталья Романова" userId="f71291801fcb1688" providerId="Windows Live" clId="Web-{2EA54ED8-227B-4062-B64A-61925D6C4CD8}" dt="2018-10-08T15:54:17.424" v="3"/>
        <pc:sldMkLst>
          <pc:docMk/>
          <pc:sldMk cId="0" sldId="262"/>
        </pc:sldMkLst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2"/>
            <ac:spMk id="2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2"/>
            <ac:spMk id="3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2"/>
            <ac:spMk id="8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2"/>
            <ac:spMk id="1026" creationId="{00000000-0000-0000-0000-000000000000}"/>
          </ac:spMkLst>
        </pc:sp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62"/>
            <ac:picMk id="4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62"/>
            <ac:picMk id="5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62"/>
            <ac:picMk id="7" creationId="{00000000-0000-0000-0000-000000000000}"/>
          </ac:picMkLst>
        </pc:picChg>
      </pc:sldChg>
      <pc:sldChg chg="modSp mod">
        <pc:chgData name="Наталья Романова" userId="f71291801fcb1688" providerId="Windows Live" clId="Web-{2EA54ED8-227B-4062-B64A-61925D6C4CD8}" dt="2018-10-08T15:54:17.424" v="3"/>
        <pc:sldMkLst>
          <pc:docMk/>
          <pc:sldMk cId="0" sldId="263"/>
        </pc:sldMkLst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3"/>
            <ac:spMk id="3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3"/>
            <ac:spMk id="14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3"/>
            <ac:spMk id="17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3"/>
            <ac:spMk id="18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3"/>
            <ac:spMk id="19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3"/>
            <ac:spMk id="20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3"/>
            <ac:spMk id="21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3"/>
            <ac:spMk id="22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3"/>
            <ac:spMk id="23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3"/>
            <ac:spMk id="24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3"/>
            <ac:spMk id="25" creationId="{00000000-0000-0000-0000-000000000000}"/>
          </ac:spMkLst>
        </pc:sp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63"/>
            <ac:picMk id="38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63"/>
            <ac:picMk id="40" creationId="{00000000-0000-0000-0000-000000000000}"/>
          </ac:picMkLst>
        </pc:picChg>
        <pc:cxnChg chg="mod">
          <ac:chgData name="Наталья Романова" userId="f71291801fcb1688" providerId="Windows Live" clId="Web-{2EA54ED8-227B-4062-B64A-61925D6C4CD8}" dt="2018-10-08T15:54:17.424" v="3"/>
          <ac:cxnSpMkLst>
            <pc:docMk/>
            <pc:sldMk cId="0" sldId="263"/>
            <ac:cxnSpMk id="27" creationId="{00000000-0000-0000-0000-000000000000}"/>
          </ac:cxnSpMkLst>
        </pc:cxnChg>
        <pc:cxnChg chg="mod">
          <ac:chgData name="Наталья Романова" userId="f71291801fcb1688" providerId="Windows Live" clId="Web-{2EA54ED8-227B-4062-B64A-61925D6C4CD8}" dt="2018-10-08T15:54:17.424" v="3"/>
          <ac:cxnSpMkLst>
            <pc:docMk/>
            <pc:sldMk cId="0" sldId="263"/>
            <ac:cxnSpMk id="29" creationId="{00000000-0000-0000-0000-000000000000}"/>
          </ac:cxnSpMkLst>
        </pc:cxnChg>
        <pc:cxnChg chg="mod">
          <ac:chgData name="Наталья Романова" userId="f71291801fcb1688" providerId="Windows Live" clId="Web-{2EA54ED8-227B-4062-B64A-61925D6C4CD8}" dt="2018-10-08T15:54:17.424" v="3"/>
          <ac:cxnSpMkLst>
            <pc:docMk/>
            <pc:sldMk cId="0" sldId="263"/>
            <ac:cxnSpMk id="48" creationId="{00000000-0000-0000-0000-000000000000}"/>
          </ac:cxnSpMkLst>
        </pc:cxnChg>
        <pc:cxnChg chg="mod">
          <ac:chgData name="Наталья Романова" userId="f71291801fcb1688" providerId="Windows Live" clId="Web-{2EA54ED8-227B-4062-B64A-61925D6C4CD8}" dt="2018-10-08T15:54:17.424" v="3"/>
          <ac:cxnSpMkLst>
            <pc:docMk/>
            <pc:sldMk cId="0" sldId="263"/>
            <ac:cxnSpMk id="54" creationId="{00000000-0000-0000-0000-000000000000}"/>
          </ac:cxnSpMkLst>
        </pc:cxnChg>
        <pc:cxnChg chg="mod">
          <ac:chgData name="Наталья Романова" userId="f71291801fcb1688" providerId="Windows Live" clId="Web-{2EA54ED8-227B-4062-B64A-61925D6C4CD8}" dt="2018-10-08T15:54:17.424" v="3"/>
          <ac:cxnSpMkLst>
            <pc:docMk/>
            <pc:sldMk cId="0" sldId="263"/>
            <ac:cxnSpMk id="55" creationId="{00000000-0000-0000-0000-000000000000}"/>
          </ac:cxnSpMkLst>
        </pc:cxnChg>
        <pc:cxnChg chg="mod">
          <ac:chgData name="Наталья Романова" userId="f71291801fcb1688" providerId="Windows Live" clId="Web-{2EA54ED8-227B-4062-B64A-61925D6C4CD8}" dt="2018-10-08T15:54:17.424" v="3"/>
          <ac:cxnSpMkLst>
            <pc:docMk/>
            <pc:sldMk cId="0" sldId="263"/>
            <ac:cxnSpMk id="56" creationId="{00000000-0000-0000-0000-000000000000}"/>
          </ac:cxnSpMkLst>
        </pc:cxnChg>
        <pc:cxnChg chg="mod">
          <ac:chgData name="Наталья Романова" userId="f71291801fcb1688" providerId="Windows Live" clId="Web-{2EA54ED8-227B-4062-B64A-61925D6C4CD8}" dt="2018-10-08T15:54:17.424" v="3"/>
          <ac:cxnSpMkLst>
            <pc:docMk/>
            <pc:sldMk cId="0" sldId="263"/>
            <ac:cxnSpMk id="57" creationId="{00000000-0000-0000-0000-000000000000}"/>
          </ac:cxnSpMkLst>
        </pc:cxnChg>
        <pc:cxnChg chg="mod">
          <ac:chgData name="Наталья Романова" userId="f71291801fcb1688" providerId="Windows Live" clId="Web-{2EA54ED8-227B-4062-B64A-61925D6C4CD8}" dt="2018-10-08T15:54:17.424" v="3"/>
          <ac:cxnSpMkLst>
            <pc:docMk/>
            <pc:sldMk cId="0" sldId="263"/>
            <ac:cxnSpMk id="58" creationId="{00000000-0000-0000-0000-000000000000}"/>
          </ac:cxnSpMkLst>
        </pc:cxnChg>
        <pc:cxnChg chg="mod">
          <ac:chgData name="Наталья Романова" userId="f71291801fcb1688" providerId="Windows Live" clId="Web-{2EA54ED8-227B-4062-B64A-61925D6C4CD8}" dt="2018-10-08T15:54:17.424" v="3"/>
          <ac:cxnSpMkLst>
            <pc:docMk/>
            <pc:sldMk cId="0" sldId="263"/>
            <ac:cxnSpMk id="59" creationId="{00000000-0000-0000-0000-000000000000}"/>
          </ac:cxnSpMkLst>
        </pc:cxnChg>
      </pc:sldChg>
      <pc:sldChg chg="modSp mod">
        <pc:chgData name="Наталья Романова" userId="f71291801fcb1688" providerId="Windows Live" clId="Web-{2EA54ED8-227B-4062-B64A-61925D6C4CD8}" dt="2018-10-08T15:54:17.424" v="3"/>
        <pc:sldMkLst>
          <pc:docMk/>
          <pc:sldMk cId="0" sldId="264"/>
        </pc:sldMkLst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4"/>
            <ac:spMk id="3" creationId="{00000000-0000-0000-0000-000000000000}"/>
          </ac:spMkLst>
        </pc:spChg>
        <pc:graphicFrameChg chg="mod modGraphic">
          <ac:chgData name="Наталья Романова" userId="f71291801fcb1688" providerId="Windows Live" clId="Web-{2EA54ED8-227B-4062-B64A-61925D6C4CD8}" dt="2018-10-08T15:54:17.424" v="3"/>
          <ac:graphicFrameMkLst>
            <pc:docMk/>
            <pc:sldMk cId="0" sldId="264"/>
            <ac:graphicFrameMk id="6" creationId="{00000000-0000-0000-0000-000000000000}"/>
          </ac:graphicFrameMkLst>
        </pc:graphicFrame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64"/>
            <ac:picMk id="4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64"/>
            <ac:picMk id="5" creationId="{00000000-0000-0000-0000-000000000000}"/>
          </ac:picMkLst>
        </pc:picChg>
      </pc:sldChg>
      <pc:sldChg chg="modSp mod">
        <pc:chgData name="Наталья Романова" userId="f71291801fcb1688" providerId="Windows Live" clId="Web-{2EA54ED8-227B-4062-B64A-61925D6C4CD8}" dt="2018-10-08T15:54:17.424" v="3"/>
        <pc:sldMkLst>
          <pc:docMk/>
          <pc:sldMk cId="0" sldId="265"/>
        </pc:sldMkLst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5"/>
            <ac:spMk id="3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5"/>
            <ac:spMk id="7" creationId="{00000000-0000-0000-0000-000000000000}"/>
          </ac:spMkLst>
        </pc:spChg>
        <pc:graphicFrameChg chg="mod modGraphic">
          <ac:chgData name="Наталья Романова" userId="f71291801fcb1688" providerId="Windows Live" clId="Web-{2EA54ED8-227B-4062-B64A-61925D6C4CD8}" dt="2018-10-08T15:54:17.424" v="3"/>
          <ac:graphicFrameMkLst>
            <pc:docMk/>
            <pc:sldMk cId="0" sldId="265"/>
            <ac:graphicFrameMk id="6" creationId="{00000000-0000-0000-0000-000000000000}"/>
          </ac:graphicFrameMkLst>
        </pc:graphicFrame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65"/>
            <ac:picMk id="4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65"/>
            <ac:picMk id="8" creationId="{00000000-0000-0000-0000-000000000000}"/>
          </ac:picMkLst>
        </pc:picChg>
      </pc:sldChg>
      <pc:sldChg chg="modSp mod">
        <pc:chgData name="Наталья Романова" userId="f71291801fcb1688" providerId="Windows Live" clId="Web-{2EA54ED8-227B-4062-B64A-61925D6C4CD8}" dt="2018-10-08T15:54:17.424" v="3"/>
        <pc:sldMkLst>
          <pc:docMk/>
          <pc:sldMk cId="0" sldId="266"/>
        </pc:sldMkLst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6"/>
            <ac:spMk id="3" creationId="{00000000-0000-0000-0000-000000000000}"/>
          </ac:spMkLst>
        </pc:spChg>
        <pc:graphicFrameChg chg="mod modGraphic">
          <ac:chgData name="Наталья Романова" userId="f71291801fcb1688" providerId="Windows Live" clId="Web-{2EA54ED8-227B-4062-B64A-61925D6C4CD8}" dt="2018-10-08T15:54:17.424" v="3"/>
          <ac:graphicFrameMkLst>
            <pc:docMk/>
            <pc:sldMk cId="0" sldId="266"/>
            <ac:graphicFrameMk id="6" creationId="{00000000-0000-0000-0000-000000000000}"/>
          </ac:graphicFrameMkLst>
        </pc:graphicFrame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66"/>
            <ac:picMk id="4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66"/>
            <ac:picMk id="8" creationId="{00000000-0000-0000-0000-000000000000}"/>
          </ac:picMkLst>
        </pc:picChg>
      </pc:sldChg>
      <pc:sldChg chg="modSp mod">
        <pc:chgData name="Наталья Романова" userId="f71291801fcb1688" providerId="Windows Live" clId="Web-{2EA54ED8-227B-4062-B64A-61925D6C4CD8}" dt="2018-10-08T15:54:17.424" v="3"/>
        <pc:sldMkLst>
          <pc:docMk/>
          <pc:sldMk cId="0" sldId="267"/>
        </pc:sldMkLst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7"/>
            <ac:spMk id="3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7"/>
            <ac:spMk id="7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7"/>
            <ac:spMk id="9" creationId="{00000000-0000-0000-0000-000000000000}"/>
          </ac:spMkLst>
        </pc:spChg>
        <pc:graphicFrameChg chg="mod modGraphic">
          <ac:chgData name="Наталья Романова" userId="f71291801fcb1688" providerId="Windows Live" clId="Web-{2EA54ED8-227B-4062-B64A-61925D6C4CD8}" dt="2018-10-08T15:54:17.424" v="3"/>
          <ac:graphicFrameMkLst>
            <pc:docMk/>
            <pc:sldMk cId="0" sldId="267"/>
            <ac:graphicFrameMk id="6" creationId="{00000000-0000-0000-0000-000000000000}"/>
          </ac:graphicFrameMkLst>
        </pc:graphicFrame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67"/>
            <ac:picMk id="4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67"/>
            <ac:picMk id="8" creationId="{00000000-0000-0000-0000-000000000000}"/>
          </ac:picMkLst>
        </pc:picChg>
      </pc:sldChg>
      <pc:sldChg chg="modSp mod">
        <pc:chgData name="Наталья Романова" userId="f71291801fcb1688" providerId="Windows Live" clId="Web-{2EA54ED8-227B-4062-B64A-61925D6C4CD8}" dt="2018-10-08T15:54:17.424" v="3"/>
        <pc:sldMkLst>
          <pc:docMk/>
          <pc:sldMk cId="0" sldId="268"/>
        </pc:sldMkLst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8"/>
            <ac:spMk id="4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8"/>
            <ac:spMk id="7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8"/>
            <ac:spMk id="8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8"/>
            <ac:spMk id="9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8"/>
            <ac:spMk id="10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8"/>
            <ac:spMk id="11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8"/>
            <ac:spMk id="12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8"/>
            <ac:spMk id="13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8"/>
            <ac:spMk id="21" creationId="{00000000-0000-0000-0000-000000000000}"/>
          </ac:spMkLst>
        </pc:sp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68"/>
            <ac:picMk id="14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68"/>
            <ac:picMk id="16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68"/>
            <ac:picMk id="18" creationId="{00000000-0000-0000-0000-000000000000}"/>
          </ac:picMkLst>
        </pc:picChg>
      </pc:sldChg>
      <pc:sldChg chg="modSp mod setBg">
        <pc:chgData name="Наталья Романова" userId="f71291801fcb1688" providerId="Windows Live" clId="Web-{2EA54ED8-227B-4062-B64A-61925D6C4CD8}" dt="2018-10-08T15:54:17.424" v="3"/>
        <pc:sldMkLst>
          <pc:docMk/>
          <pc:sldMk cId="0" sldId="269"/>
        </pc:sldMkLst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9"/>
            <ac:spMk id="4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9"/>
            <ac:spMk id="7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9"/>
            <ac:spMk id="8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9"/>
            <ac:spMk id="9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9"/>
            <ac:spMk id="10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9"/>
            <ac:spMk id="11" creationId="{00000000-0000-0000-0000-000000000000}"/>
          </ac:spMkLst>
        </pc:sp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69"/>
            <ac:picMk id="5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69"/>
            <ac:picMk id="6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69"/>
            <ac:picMk id="12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69"/>
            <ac:picMk id="14" creationId="{00000000-0000-0000-0000-000000000000}"/>
          </ac:picMkLst>
        </pc:picChg>
      </pc:sldChg>
      <pc:sldChg chg="modSp mod">
        <pc:chgData name="Наталья Романова" userId="f71291801fcb1688" providerId="Windows Live" clId="Web-{2EA54ED8-227B-4062-B64A-61925D6C4CD8}" dt="2018-10-08T15:54:17.424" v="3"/>
        <pc:sldMkLst>
          <pc:docMk/>
          <pc:sldMk cId="0" sldId="270"/>
        </pc:sldMkLst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0"/>
            <ac:spMk id="7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0"/>
            <ac:spMk id="8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0"/>
            <ac:spMk id="11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0"/>
            <ac:spMk id="12" creationId="{00000000-0000-0000-0000-000000000000}"/>
          </ac:spMkLst>
        </pc:sp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70"/>
            <ac:picMk id="9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70"/>
            <ac:picMk id="10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70"/>
            <ac:picMk id="13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70"/>
            <ac:picMk id="14" creationId="{00000000-0000-0000-0000-000000000000}"/>
          </ac:picMkLst>
        </pc:picChg>
      </pc:sldChg>
      <pc:sldChg chg="modSp mod">
        <pc:chgData name="Наталья Романова" userId="f71291801fcb1688" providerId="Windows Live" clId="Web-{2EA54ED8-227B-4062-B64A-61925D6C4CD8}" dt="2018-10-08T15:54:17.424" v="3"/>
        <pc:sldMkLst>
          <pc:docMk/>
          <pc:sldMk cId="0" sldId="271"/>
        </pc:sldMkLst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1"/>
            <ac:spMk id="4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1"/>
            <ac:spMk id="7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1"/>
            <ac:spMk id="8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1"/>
            <ac:spMk id="9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1"/>
            <ac:spMk id="10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1"/>
            <ac:spMk id="13" creationId="{00000000-0000-0000-0000-000000000000}"/>
          </ac:spMkLst>
        </pc:sp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71"/>
            <ac:picMk id="6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71"/>
            <ac:picMk id="12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71"/>
            <ac:picMk id="14" creationId="{00000000-0000-0000-0000-000000000000}"/>
          </ac:picMkLst>
        </pc:picChg>
      </pc:sldChg>
      <pc:sldChg chg="modSp mod">
        <pc:chgData name="Наталья Романова" userId="f71291801fcb1688" providerId="Windows Live" clId="Web-{2EA54ED8-227B-4062-B64A-61925D6C4CD8}" dt="2018-10-08T15:54:17.424" v="3"/>
        <pc:sldMkLst>
          <pc:docMk/>
          <pc:sldMk cId="0" sldId="272"/>
        </pc:sldMkLst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2"/>
            <ac:spMk id="4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2"/>
            <ac:spMk id="7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2"/>
            <ac:spMk id="8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2"/>
            <ac:spMk id="9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2"/>
            <ac:spMk id="10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2"/>
            <ac:spMk id="13" creationId="{00000000-0000-0000-0000-000000000000}"/>
          </ac:spMkLst>
        </pc:sp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72"/>
            <ac:picMk id="6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72"/>
            <ac:picMk id="12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72"/>
            <ac:picMk id="14" creationId="{00000000-0000-0000-0000-000000000000}"/>
          </ac:picMkLst>
        </pc:picChg>
      </pc:sldChg>
      <pc:sldChg chg="modSp mod">
        <pc:chgData name="Наталья Романова" userId="f71291801fcb1688" providerId="Windows Live" clId="Web-{2EA54ED8-227B-4062-B64A-61925D6C4CD8}" dt="2018-10-08T15:54:17.424" v="3"/>
        <pc:sldMkLst>
          <pc:docMk/>
          <pc:sldMk cId="0" sldId="273"/>
        </pc:sldMkLst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3"/>
            <ac:spMk id="3" creationId="{00000000-0000-0000-0000-000000000000}"/>
          </ac:spMkLst>
        </pc:spChg>
        <pc:graphicFrameChg chg="mod modGraphic">
          <ac:chgData name="Наталья Романова" userId="f71291801fcb1688" providerId="Windows Live" clId="Web-{2EA54ED8-227B-4062-B64A-61925D6C4CD8}" dt="2018-10-08T15:54:17.424" v="3"/>
          <ac:graphicFrameMkLst>
            <pc:docMk/>
            <pc:sldMk cId="0" sldId="273"/>
            <ac:graphicFrameMk id="6" creationId="{00000000-0000-0000-0000-000000000000}"/>
          </ac:graphicFrameMkLst>
        </pc:graphicFrame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73"/>
            <ac:picMk id="4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73"/>
            <ac:picMk id="8" creationId="{00000000-0000-0000-0000-000000000000}"/>
          </ac:picMkLst>
        </pc:picChg>
      </pc:sldChg>
      <pc:sldChg chg="modSp mod">
        <pc:chgData name="Наталья Романова" userId="f71291801fcb1688" providerId="Windows Live" clId="Web-{2EA54ED8-227B-4062-B64A-61925D6C4CD8}" dt="2018-10-08T15:54:17.424" v="3"/>
        <pc:sldMkLst>
          <pc:docMk/>
          <pc:sldMk cId="0" sldId="274"/>
        </pc:sldMkLst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4"/>
            <ac:spMk id="3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4"/>
            <ac:spMk id="7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4"/>
            <ac:spMk id="9" creationId="{00000000-0000-0000-0000-000000000000}"/>
          </ac:spMkLst>
        </pc:spChg>
        <pc:graphicFrameChg chg="mod modGraphic">
          <ac:chgData name="Наталья Романова" userId="f71291801fcb1688" providerId="Windows Live" clId="Web-{2EA54ED8-227B-4062-B64A-61925D6C4CD8}" dt="2018-10-08T15:54:17.424" v="3"/>
          <ac:graphicFrameMkLst>
            <pc:docMk/>
            <pc:sldMk cId="0" sldId="274"/>
            <ac:graphicFrameMk id="6" creationId="{00000000-0000-0000-0000-000000000000}"/>
          </ac:graphicFrameMkLst>
        </pc:graphicFrame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74"/>
            <ac:picMk id="4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74"/>
            <ac:picMk id="8" creationId="{00000000-0000-0000-0000-000000000000}"/>
          </ac:picMkLst>
        </pc:picChg>
      </pc:sldChg>
      <pc:sldChg chg="modSp mod">
        <pc:chgData name="Наталья Романова" userId="f71291801fcb1688" providerId="Windows Live" clId="Web-{2EA54ED8-227B-4062-B64A-61925D6C4CD8}" dt="2018-10-08T15:54:17.424" v="3"/>
        <pc:sldMkLst>
          <pc:docMk/>
          <pc:sldMk cId="0" sldId="275"/>
        </pc:sldMkLst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5"/>
            <ac:spMk id="3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5"/>
            <ac:spMk id="5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5"/>
            <ac:spMk id="6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5"/>
            <ac:spMk id="7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5"/>
            <ac:spMk id="8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5"/>
            <ac:spMk id="9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5"/>
            <ac:spMk id="10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5"/>
            <ac:spMk id="14" creationId="{00000000-0000-0000-0000-000000000000}"/>
          </ac:spMkLst>
        </pc:sp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75"/>
            <ac:picMk id="11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75"/>
            <ac:picMk id="12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75"/>
            <ac:picMk id="13" creationId="{00000000-0000-0000-0000-000000000000}"/>
          </ac:picMkLst>
        </pc:picChg>
      </pc:sldChg>
      <pc:sldChg chg="modSp mod">
        <pc:chgData name="Наталья Романова" userId="f71291801fcb1688" providerId="Windows Live" clId="Web-{2EA54ED8-227B-4062-B64A-61925D6C4CD8}" dt="2018-10-08T15:54:17.424" v="3"/>
        <pc:sldMkLst>
          <pc:docMk/>
          <pc:sldMk cId="0" sldId="276"/>
        </pc:sldMkLst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6"/>
            <ac:spMk id="3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6"/>
            <ac:spMk id="5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6"/>
            <ac:spMk id="6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6"/>
            <ac:spMk id="7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6"/>
            <ac:spMk id="8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6"/>
            <ac:spMk id="9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6"/>
            <ac:spMk id="10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6"/>
            <ac:spMk id="14" creationId="{00000000-0000-0000-0000-000000000000}"/>
          </ac:spMkLst>
        </pc:sp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76"/>
            <ac:picMk id="11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76"/>
            <ac:picMk id="12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76"/>
            <ac:picMk id="13" creationId="{00000000-0000-0000-0000-000000000000}"/>
          </ac:picMkLst>
        </pc:picChg>
      </pc:sldChg>
      <pc:sldChg chg="modSp mod">
        <pc:chgData name="Наталья Романова" userId="f71291801fcb1688" providerId="Windows Live" clId="Web-{2EA54ED8-227B-4062-B64A-61925D6C4CD8}" dt="2018-10-08T15:54:17.424" v="3"/>
        <pc:sldMkLst>
          <pc:docMk/>
          <pc:sldMk cId="0" sldId="277"/>
        </pc:sldMkLst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7"/>
            <ac:spMk id="3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7"/>
            <ac:spMk id="5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7"/>
            <ac:spMk id="6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7"/>
            <ac:spMk id="7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7"/>
            <ac:spMk id="8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7"/>
            <ac:spMk id="9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7"/>
            <ac:spMk id="10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7"/>
            <ac:spMk id="14" creationId="{00000000-0000-0000-0000-000000000000}"/>
          </ac:spMkLst>
        </pc:sp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77"/>
            <ac:picMk id="11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77"/>
            <ac:picMk id="12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77"/>
            <ac:picMk id="13" creationId="{00000000-0000-0000-0000-000000000000}"/>
          </ac:picMkLst>
        </pc:picChg>
      </pc:sldChg>
      <pc:sldChg chg="modSp mod">
        <pc:chgData name="Наталья Романова" userId="f71291801fcb1688" providerId="Windows Live" clId="Web-{2EA54ED8-227B-4062-B64A-61925D6C4CD8}" dt="2018-10-08T15:54:17.424" v="3"/>
        <pc:sldMkLst>
          <pc:docMk/>
          <pc:sldMk cId="0" sldId="278"/>
        </pc:sldMkLst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8"/>
            <ac:spMk id="3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8"/>
            <ac:spMk id="7" creationId="{00000000-0000-0000-0000-000000000000}"/>
          </ac:spMkLst>
        </pc:spChg>
        <pc:graphicFrameChg chg="mod modGraphic">
          <ac:chgData name="Наталья Романова" userId="f71291801fcb1688" providerId="Windows Live" clId="Web-{2EA54ED8-227B-4062-B64A-61925D6C4CD8}" dt="2018-10-08T15:54:17.424" v="3"/>
          <ac:graphicFrameMkLst>
            <pc:docMk/>
            <pc:sldMk cId="0" sldId="278"/>
            <ac:graphicFrameMk id="6" creationId="{00000000-0000-0000-0000-000000000000}"/>
          </ac:graphicFrameMkLst>
        </pc:graphicFrame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78"/>
            <ac:picMk id="4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78"/>
            <ac:picMk id="8" creationId="{00000000-0000-0000-0000-000000000000}"/>
          </ac:picMkLst>
        </pc:picChg>
      </pc:sldChg>
      <pc:sldChg chg="modSp mod">
        <pc:chgData name="Наталья Романова" userId="f71291801fcb1688" providerId="Windows Live" clId="Web-{2EA54ED8-227B-4062-B64A-61925D6C4CD8}" dt="2018-10-08T15:54:17.424" v="3"/>
        <pc:sldMkLst>
          <pc:docMk/>
          <pc:sldMk cId="0" sldId="279"/>
        </pc:sldMkLst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9"/>
            <ac:spMk id="3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9"/>
            <ac:spMk id="7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9"/>
            <ac:spMk id="9" creationId="{00000000-0000-0000-0000-000000000000}"/>
          </ac:spMkLst>
        </pc:spChg>
        <pc:graphicFrameChg chg="mod modGraphic">
          <ac:chgData name="Наталья Романова" userId="f71291801fcb1688" providerId="Windows Live" clId="Web-{2EA54ED8-227B-4062-B64A-61925D6C4CD8}" dt="2018-10-08T15:54:17.424" v="3"/>
          <ac:graphicFrameMkLst>
            <pc:docMk/>
            <pc:sldMk cId="0" sldId="279"/>
            <ac:graphicFrameMk id="6" creationId="{00000000-0000-0000-0000-000000000000}"/>
          </ac:graphicFrameMkLst>
        </pc:graphicFrame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79"/>
            <ac:picMk id="4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79"/>
            <ac:picMk id="8" creationId="{00000000-0000-0000-0000-000000000000}"/>
          </ac:picMkLst>
        </pc:picChg>
      </pc:sldChg>
      <pc:sldChg chg="modSp mod">
        <pc:chgData name="Наталья Романова" userId="f71291801fcb1688" providerId="Windows Live" clId="Web-{2EA54ED8-227B-4062-B64A-61925D6C4CD8}" dt="2018-10-08T15:54:17.424" v="3"/>
        <pc:sldMkLst>
          <pc:docMk/>
          <pc:sldMk cId="0" sldId="280"/>
        </pc:sldMkLst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80"/>
            <ac:spMk id="3" creationId="{00000000-0000-0000-0000-000000000000}"/>
          </ac:spMkLst>
        </pc:spChg>
        <pc:graphicFrameChg chg="mod modGraphic">
          <ac:chgData name="Наталья Романова" userId="f71291801fcb1688" providerId="Windows Live" clId="Web-{2EA54ED8-227B-4062-B64A-61925D6C4CD8}" dt="2018-10-08T15:54:17.424" v="3"/>
          <ac:graphicFrameMkLst>
            <pc:docMk/>
            <pc:sldMk cId="0" sldId="280"/>
            <ac:graphicFrameMk id="6" creationId="{00000000-0000-0000-0000-000000000000}"/>
          </ac:graphicFrameMkLst>
        </pc:graphicFrame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80"/>
            <ac:picMk id="4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80"/>
            <ac:picMk id="8" creationId="{00000000-0000-0000-0000-000000000000}"/>
          </ac:picMkLst>
        </pc:picChg>
      </pc:sldChg>
      <pc:sldChg chg="modSp mod">
        <pc:chgData name="Наталья Романова" userId="f71291801fcb1688" providerId="Windows Live" clId="Web-{2EA54ED8-227B-4062-B64A-61925D6C4CD8}" dt="2018-10-08T15:54:17.424" v="3"/>
        <pc:sldMkLst>
          <pc:docMk/>
          <pc:sldMk cId="0" sldId="281"/>
        </pc:sldMkLst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81"/>
            <ac:spMk id="3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81"/>
            <ac:spMk id="14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81"/>
            <ac:spMk id="17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81"/>
            <ac:spMk id="18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81"/>
            <ac:spMk id="19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81"/>
            <ac:spMk id="20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81"/>
            <ac:spMk id="21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81"/>
            <ac:spMk id="22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81"/>
            <ac:spMk id="23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81"/>
            <ac:spMk id="24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81"/>
            <ac:spMk id="25" creationId="{00000000-0000-0000-0000-000000000000}"/>
          </ac:spMkLst>
        </pc:sp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81"/>
            <ac:picMk id="38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81"/>
            <ac:picMk id="40" creationId="{00000000-0000-0000-0000-000000000000}"/>
          </ac:picMkLst>
        </pc:picChg>
        <pc:cxnChg chg="mod">
          <ac:chgData name="Наталья Романова" userId="f71291801fcb1688" providerId="Windows Live" clId="Web-{2EA54ED8-227B-4062-B64A-61925D6C4CD8}" dt="2018-10-08T15:54:17.424" v="3"/>
          <ac:cxnSpMkLst>
            <pc:docMk/>
            <pc:sldMk cId="0" sldId="281"/>
            <ac:cxnSpMk id="27" creationId="{00000000-0000-0000-0000-000000000000}"/>
          </ac:cxnSpMkLst>
        </pc:cxnChg>
        <pc:cxnChg chg="mod">
          <ac:chgData name="Наталья Романова" userId="f71291801fcb1688" providerId="Windows Live" clId="Web-{2EA54ED8-227B-4062-B64A-61925D6C4CD8}" dt="2018-10-08T15:54:17.424" v="3"/>
          <ac:cxnSpMkLst>
            <pc:docMk/>
            <pc:sldMk cId="0" sldId="281"/>
            <ac:cxnSpMk id="29" creationId="{00000000-0000-0000-0000-000000000000}"/>
          </ac:cxnSpMkLst>
        </pc:cxnChg>
        <pc:cxnChg chg="mod">
          <ac:chgData name="Наталья Романова" userId="f71291801fcb1688" providerId="Windows Live" clId="Web-{2EA54ED8-227B-4062-B64A-61925D6C4CD8}" dt="2018-10-08T15:54:17.424" v="3"/>
          <ac:cxnSpMkLst>
            <pc:docMk/>
            <pc:sldMk cId="0" sldId="281"/>
            <ac:cxnSpMk id="48" creationId="{00000000-0000-0000-0000-000000000000}"/>
          </ac:cxnSpMkLst>
        </pc:cxnChg>
        <pc:cxnChg chg="mod">
          <ac:chgData name="Наталья Романова" userId="f71291801fcb1688" providerId="Windows Live" clId="Web-{2EA54ED8-227B-4062-B64A-61925D6C4CD8}" dt="2018-10-08T15:54:17.424" v="3"/>
          <ac:cxnSpMkLst>
            <pc:docMk/>
            <pc:sldMk cId="0" sldId="281"/>
            <ac:cxnSpMk id="54" creationId="{00000000-0000-0000-0000-000000000000}"/>
          </ac:cxnSpMkLst>
        </pc:cxnChg>
        <pc:cxnChg chg="mod">
          <ac:chgData name="Наталья Романова" userId="f71291801fcb1688" providerId="Windows Live" clId="Web-{2EA54ED8-227B-4062-B64A-61925D6C4CD8}" dt="2018-10-08T15:54:17.424" v="3"/>
          <ac:cxnSpMkLst>
            <pc:docMk/>
            <pc:sldMk cId="0" sldId="281"/>
            <ac:cxnSpMk id="55" creationId="{00000000-0000-0000-0000-000000000000}"/>
          </ac:cxnSpMkLst>
        </pc:cxnChg>
        <pc:cxnChg chg="mod">
          <ac:chgData name="Наталья Романова" userId="f71291801fcb1688" providerId="Windows Live" clId="Web-{2EA54ED8-227B-4062-B64A-61925D6C4CD8}" dt="2018-10-08T15:54:17.424" v="3"/>
          <ac:cxnSpMkLst>
            <pc:docMk/>
            <pc:sldMk cId="0" sldId="281"/>
            <ac:cxnSpMk id="56" creationId="{00000000-0000-0000-0000-000000000000}"/>
          </ac:cxnSpMkLst>
        </pc:cxnChg>
        <pc:cxnChg chg="mod">
          <ac:chgData name="Наталья Романова" userId="f71291801fcb1688" providerId="Windows Live" clId="Web-{2EA54ED8-227B-4062-B64A-61925D6C4CD8}" dt="2018-10-08T15:54:17.424" v="3"/>
          <ac:cxnSpMkLst>
            <pc:docMk/>
            <pc:sldMk cId="0" sldId="281"/>
            <ac:cxnSpMk id="57" creationId="{00000000-0000-0000-0000-000000000000}"/>
          </ac:cxnSpMkLst>
        </pc:cxnChg>
        <pc:cxnChg chg="mod">
          <ac:chgData name="Наталья Романова" userId="f71291801fcb1688" providerId="Windows Live" clId="Web-{2EA54ED8-227B-4062-B64A-61925D6C4CD8}" dt="2018-10-08T15:54:17.424" v="3"/>
          <ac:cxnSpMkLst>
            <pc:docMk/>
            <pc:sldMk cId="0" sldId="281"/>
            <ac:cxnSpMk id="58" creationId="{00000000-0000-0000-0000-000000000000}"/>
          </ac:cxnSpMkLst>
        </pc:cxnChg>
        <pc:cxnChg chg="mod">
          <ac:chgData name="Наталья Романова" userId="f71291801fcb1688" providerId="Windows Live" clId="Web-{2EA54ED8-227B-4062-B64A-61925D6C4CD8}" dt="2018-10-08T15:54:17.424" v="3"/>
          <ac:cxnSpMkLst>
            <pc:docMk/>
            <pc:sldMk cId="0" sldId="281"/>
            <ac:cxnSpMk id="59" creationId="{00000000-0000-0000-0000-000000000000}"/>
          </ac:cxnSpMkLst>
        </pc:cxnChg>
      </pc:sldChg>
      <pc:sldChg chg="modSp mod">
        <pc:chgData name="Наталья Романова" userId="f71291801fcb1688" providerId="Windows Live" clId="Web-{2EA54ED8-227B-4062-B64A-61925D6C4CD8}" dt="2018-10-08T15:54:17.424" v="3"/>
        <pc:sldMkLst>
          <pc:docMk/>
          <pc:sldMk cId="0" sldId="282"/>
        </pc:sldMkLst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82"/>
            <ac:spMk id="3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82"/>
            <ac:spMk id="4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82"/>
            <ac:spMk id="5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82"/>
            <ac:spMk id="6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82"/>
            <ac:spMk id="10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82"/>
            <ac:spMk id="11" creationId="{00000000-0000-0000-0000-000000000000}"/>
          </ac:spMkLst>
        </pc:sp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82"/>
            <ac:picMk id="7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82"/>
            <ac:picMk id="9" creationId="{00000000-0000-0000-0000-000000000000}"/>
          </ac:picMkLst>
        </pc:picChg>
      </pc:sldChg>
      <pc:sldMasterChg chg="modSp mod setBg modSldLayout">
        <pc:chgData name="Наталья Романова" userId="f71291801fcb1688" providerId="Windows Live" clId="Web-{2EA54ED8-227B-4062-B64A-61925D6C4CD8}" dt="2018-10-08T15:54:17.424" v="3"/>
        <pc:sldMasterMkLst>
          <pc:docMk/>
          <pc:sldMasterMk cId="0" sldId="2147483672"/>
        </pc:sldMasterMkLst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asterMk cId="0" sldId="2147483672"/>
            <ac:spMk id="9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asterMk cId="0" sldId="2147483672"/>
            <ac:spMk id="10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asterMk cId="0" sldId="2147483672"/>
            <ac:spMk id="12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asterMk cId="0" sldId="2147483672"/>
            <ac:spMk id="13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asterMk cId="0" sldId="2147483672"/>
            <ac:spMk id="14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asterMk cId="0" sldId="2147483672"/>
            <ac:spMk id="18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asterMk cId="0" sldId="2147483672"/>
            <ac:spMk id="22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asterMk cId="0" sldId="2147483672"/>
            <ac:spMk id="30" creationId="{00000000-0000-0000-0000-000000000000}"/>
          </ac:spMkLst>
        </pc:spChg>
        <pc:cxnChg chg="mod">
          <ac:chgData name="Наталья Романова" userId="f71291801fcb1688" providerId="Windows Live" clId="Web-{2EA54ED8-227B-4062-B64A-61925D6C4CD8}" dt="2018-10-08T15:54:17.424" v="3"/>
          <ac:cxnSpMkLst>
            <pc:docMk/>
            <pc:sldMasterMk cId="0" sldId="2147483672"/>
            <ac:cxnSpMk id="15" creationId="{00000000-0000-0000-0000-000000000000}"/>
          </ac:cxnSpMkLst>
        </pc:cxnChg>
        <pc:sldLayoutChg chg="modSp mod setBg setFolMasterObjs">
          <pc:chgData name="Наталья Романова" userId="f71291801fcb1688" providerId="Windows Live" clId="Web-{2EA54ED8-227B-4062-B64A-61925D6C4CD8}" dt="2018-10-08T15:54:17.424" v="3"/>
          <pc:sldLayoutMkLst>
            <pc:docMk/>
            <pc:sldMasterMk cId="0" sldId="2147483672"/>
            <pc:sldLayoutMk cId="0" sldId="2147483673"/>
          </pc:sldLayoutMkLst>
          <pc:spChg chg="mod">
            <ac:chgData name="Наталья Романова" userId="f71291801fcb1688" providerId="Windows Live" clId="Web-{2EA54ED8-227B-4062-B64A-61925D6C4CD8}" dt="2018-10-08T15:54:17.424" v="3"/>
            <ac:spMkLst>
              <pc:docMk/>
              <pc:sldMasterMk cId="0" sldId="2147483672"/>
              <pc:sldLayoutMk cId="0" sldId="2147483673"/>
              <ac:spMk id="7" creationId="{00000000-0000-0000-0000-000000000000}"/>
            </ac:spMkLst>
          </pc:spChg>
          <pc:spChg chg="mod">
            <ac:chgData name="Наталья Романова" userId="f71291801fcb1688" providerId="Windows Live" clId="Web-{2EA54ED8-227B-4062-B64A-61925D6C4CD8}" dt="2018-10-08T15:54:17.424" v="3"/>
            <ac:spMkLst>
              <pc:docMk/>
              <pc:sldMasterMk cId="0" sldId="2147483672"/>
              <pc:sldLayoutMk cId="0" sldId="2147483673"/>
              <ac:spMk id="8" creationId="{00000000-0000-0000-0000-000000000000}"/>
            </ac:spMkLst>
          </pc:spChg>
          <pc:spChg chg="mod">
            <ac:chgData name="Наталья Романова" userId="f71291801fcb1688" providerId="Windows Live" clId="Web-{2EA54ED8-227B-4062-B64A-61925D6C4CD8}" dt="2018-10-08T15:54:17.424" v="3"/>
            <ac:spMkLst>
              <pc:docMk/>
              <pc:sldMasterMk cId="0" sldId="2147483672"/>
              <pc:sldLayoutMk cId="0" sldId="2147483673"/>
              <ac:spMk id="9" creationId="{00000000-0000-0000-0000-000000000000}"/>
            </ac:spMkLst>
          </pc:spChg>
          <pc:spChg chg="mod">
            <ac:chgData name="Наталья Романова" userId="f71291801fcb1688" providerId="Windows Live" clId="Web-{2EA54ED8-227B-4062-B64A-61925D6C4CD8}" dt="2018-10-08T15:54:17.424" v="3"/>
            <ac:spMkLst>
              <pc:docMk/>
              <pc:sldMasterMk cId="0" sldId="2147483672"/>
              <pc:sldLayoutMk cId="0" sldId="2147483673"/>
              <ac:spMk id="10" creationId="{00000000-0000-0000-0000-000000000000}"/>
            </ac:spMkLst>
          </pc:spChg>
          <pc:spChg chg="mod">
            <ac:chgData name="Наталья Романова" userId="f71291801fcb1688" providerId="Windows Live" clId="Web-{2EA54ED8-227B-4062-B64A-61925D6C4CD8}" dt="2018-10-08T15:54:17.424" v="3"/>
            <ac:spMkLst>
              <pc:docMk/>
              <pc:sldMasterMk cId="0" sldId="2147483672"/>
              <pc:sldLayoutMk cId="0" sldId="2147483673"/>
              <ac:spMk id="11" creationId="{00000000-0000-0000-0000-000000000000}"/>
            </ac:spMkLst>
          </pc:spChg>
          <pc:spChg chg="mod">
            <ac:chgData name="Наталья Романова" userId="f71291801fcb1688" providerId="Windows Live" clId="Web-{2EA54ED8-227B-4062-B64A-61925D6C4CD8}" dt="2018-10-08T15:54:17.424" v="3"/>
            <ac:spMkLst>
              <pc:docMk/>
              <pc:sldMasterMk cId="0" sldId="2147483672"/>
              <pc:sldLayoutMk cId="0" sldId="2147483673"/>
              <ac:spMk id="17" creationId="{00000000-0000-0000-0000-000000000000}"/>
            </ac:spMkLst>
          </pc:spChg>
          <pc:grpChg chg="mod">
            <ac:chgData name="Наталья Романова" userId="f71291801fcb1688" providerId="Windows Live" clId="Web-{2EA54ED8-227B-4062-B64A-61925D6C4CD8}" dt="2018-10-08T15:54:17.424" v="3"/>
            <ac:grpSpMkLst>
              <pc:docMk/>
              <pc:sldMasterMk cId="0" sldId="2147483672"/>
              <pc:sldLayoutMk cId="0" sldId="2147483673"/>
              <ac:grpSpMk id="2" creationId="{00000000-0000-0000-0000-000000000000}"/>
            </ac:grpSpMkLst>
          </pc:grpChg>
        </pc:sldLayoutChg>
        <pc:sldLayoutChg chg="mod setBg">
          <pc:chgData name="Наталья Романова" userId="f71291801fcb1688" providerId="Windows Live" clId="Web-{2EA54ED8-227B-4062-B64A-61925D6C4CD8}" dt="2018-10-08T15:52:50.780" v="1"/>
          <pc:sldLayoutMkLst>
            <pc:docMk/>
            <pc:sldMasterMk cId="0" sldId="2147483672"/>
            <pc:sldLayoutMk cId="0" sldId="2147483674"/>
          </pc:sldLayoutMkLst>
        </pc:sldLayoutChg>
        <pc:sldLayoutChg chg="modSp mod setBg">
          <pc:chgData name="Наталья Романова" userId="f71291801fcb1688" providerId="Windows Live" clId="Web-{2EA54ED8-227B-4062-B64A-61925D6C4CD8}" dt="2018-10-08T15:54:17.424" v="3"/>
          <pc:sldLayoutMkLst>
            <pc:docMk/>
            <pc:sldMasterMk cId="0" sldId="2147483672"/>
            <pc:sldLayoutMk cId="0" sldId="2147483675"/>
          </pc:sldLayoutMkLst>
          <pc:spChg chg="mod">
            <ac:chgData name="Наталья Романова" userId="f71291801fcb1688" providerId="Windows Live" clId="Web-{2EA54ED8-227B-4062-B64A-61925D6C4CD8}" dt="2018-10-08T15:54:17.424" v="3"/>
            <ac:spMkLst>
              <pc:docMk/>
              <pc:sldMasterMk cId="0" sldId="2147483672"/>
              <pc:sldLayoutMk cId="0" sldId="2147483675"/>
              <ac:spMk id="2" creationId="{00000000-0000-0000-0000-000000000000}"/>
            </ac:spMkLst>
          </pc:spChg>
          <pc:spChg chg="mod">
            <ac:chgData name="Наталья Романова" userId="f71291801fcb1688" providerId="Windows Live" clId="Web-{2EA54ED8-227B-4062-B64A-61925D6C4CD8}" dt="2018-10-08T15:54:17.424" v="3"/>
            <ac:spMkLst>
              <pc:docMk/>
              <pc:sldMasterMk cId="0" sldId="2147483672"/>
              <pc:sldLayoutMk cId="0" sldId="2147483675"/>
              <ac:spMk id="3" creationId="{00000000-0000-0000-0000-000000000000}"/>
            </ac:spMkLst>
          </pc:spChg>
          <pc:spChg chg="mod">
            <ac:chgData name="Наталья Романова" userId="f71291801fcb1688" providerId="Windows Live" clId="Web-{2EA54ED8-227B-4062-B64A-61925D6C4CD8}" dt="2018-10-08T15:54:17.424" v="3"/>
            <ac:spMkLst>
              <pc:docMk/>
              <pc:sldMasterMk cId="0" sldId="2147483672"/>
              <pc:sldLayoutMk cId="0" sldId="2147483675"/>
              <ac:spMk id="7" creationId="{00000000-0000-0000-0000-000000000000}"/>
            </ac:spMkLst>
          </pc:spChg>
          <pc:spChg chg="mod">
            <ac:chgData name="Наталья Романова" userId="f71291801fcb1688" providerId="Windows Live" clId="Web-{2EA54ED8-227B-4062-B64A-61925D6C4CD8}" dt="2018-10-08T15:54:17.424" v="3"/>
            <ac:spMkLst>
              <pc:docMk/>
              <pc:sldMasterMk cId="0" sldId="2147483672"/>
              <pc:sldLayoutMk cId="0" sldId="2147483675"/>
              <ac:spMk id="8" creationId="{00000000-0000-0000-0000-000000000000}"/>
            </ac:spMkLst>
          </pc:spChg>
        </pc:sldLayoutChg>
        <pc:sldLayoutChg chg="modSp mod setBg">
          <pc:chgData name="Наталья Романова" userId="f71291801fcb1688" providerId="Windows Live" clId="Web-{2EA54ED8-227B-4062-B64A-61925D6C4CD8}" dt="2018-10-08T15:54:17.424" v="3"/>
          <pc:sldLayoutMkLst>
            <pc:docMk/>
            <pc:sldMasterMk cId="0" sldId="2147483672"/>
            <pc:sldLayoutMk cId="0" sldId="2147483676"/>
          </pc:sldLayoutMkLst>
          <pc:spChg chg="mod">
            <ac:chgData name="Наталья Романова" userId="f71291801fcb1688" providerId="Windows Live" clId="Web-{2EA54ED8-227B-4062-B64A-61925D6C4CD8}" dt="2018-10-08T15:54:17.424" v="3"/>
            <ac:spMkLst>
              <pc:docMk/>
              <pc:sldMasterMk cId="0" sldId="2147483672"/>
              <pc:sldLayoutMk cId="0" sldId="2147483676"/>
              <ac:spMk id="3" creationId="{00000000-0000-0000-0000-000000000000}"/>
            </ac:spMkLst>
          </pc:spChg>
          <pc:spChg chg="mod">
            <ac:chgData name="Наталья Романова" userId="f71291801fcb1688" providerId="Windows Live" clId="Web-{2EA54ED8-227B-4062-B64A-61925D6C4CD8}" dt="2018-10-08T15:54:17.424" v="3"/>
            <ac:spMkLst>
              <pc:docMk/>
              <pc:sldMasterMk cId="0" sldId="2147483672"/>
              <pc:sldLayoutMk cId="0" sldId="2147483676"/>
              <ac:spMk id="4" creationId="{00000000-0000-0000-0000-000000000000}"/>
            </ac:spMkLst>
          </pc:spChg>
        </pc:sldLayoutChg>
        <pc:sldLayoutChg chg="modSp mod setBg setFolMasterObjs">
          <pc:chgData name="Наталья Романова" userId="f71291801fcb1688" providerId="Windows Live" clId="Web-{2EA54ED8-227B-4062-B64A-61925D6C4CD8}" dt="2018-10-08T15:54:17.424" v="3"/>
          <pc:sldLayoutMkLst>
            <pc:docMk/>
            <pc:sldMasterMk cId="0" sldId="2147483672"/>
            <pc:sldLayoutMk cId="0" sldId="2147483677"/>
          </pc:sldLayoutMkLst>
          <pc:spChg chg="mod">
            <ac:chgData name="Наталья Романова" userId="f71291801fcb1688" providerId="Windows Live" clId="Web-{2EA54ED8-227B-4062-B64A-61925D6C4CD8}" dt="2018-10-08T15:54:17.424" v="3"/>
            <ac:spMkLst>
              <pc:docMk/>
              <pc:sldMasterMk cId="0" sldId="2147483672"/>
              <pc:sldLayoutMk cId="0" sldId="2147483677"/>
              <ac:spMk id="2" creationId="{00000000-0000-0000-0000-000000000000}"/>
            </ac:spMkLst>
          </pc:spChg>
          <pc:spChg chg="mod">
            <ac:chgData name="Наталья Романова" userId="f71291801fcb1688" providerId="Windows Live" clId="Web-{2EA54ED8-227B-4062-B64A-61925D6C4CD8}" dt="2018-10-08T15:54:17.424" v="3"/>
            <ac:spMkLst>
              <pc:docMk/>
              <pc:sldMasterMk cId="0" sldId="2147483672"/>
              <pc:sldLayoutMk cId="0" sldId="2147483677"/>
              <ac:spMk id="3" creationId="{00000000-0000-0000-0000-000000000000}"/>
            </ac:spMkLst>
          </pc:spChg>
          <pc:spChg chg="mod">
            <ac:chgData name="Наталья Романова" userId="f71291801fcb1688" providerId="Windows Live" clId="Web-{2EA54ED8-227B-4062-B64A-61925D6C4CD8}" dt="2018-10-08T15:54:17.424" v="3"/>
            <ac:spMkLst>
              <pc:docMk/>
              <pc:sldMasterMk cId="0" sldId="2147483672"/>
              <pc:sldLayoutMk cId="0" sldId="2147483677"/>
              <ac:spMk id="4" creationId="{00000000-0000-0000-0000-000000000000}"/>
            </ac:spMkLst>
          </pc:spChg>
          <pc:spChg chg="mod">
            <ac:chgData name="Наталья Романова" userId="f71291801fcb1688" providerId="Windows Live" clId="Web-{2EA54ED8-227B-4062-B64A-61925D6C4CD8}" dt="2018-10-08T15:54:17.424" v="3"/>
            <ac:spMkLst>
              <pc:docMk/>
              <pc:sldMasterMk cId="0" sldId="2147483672"/>
              <pc:sldLayoutMk cId="0" sldId="2147483677"/>
              <ac:spMk id="5" creationId="{00000000-0000-0000-0000-000000000000}"/>
            </ac:spMkLst>
          </pc:spChg>
          <pc:spChg chg="mod">
            <ac:chgData name="Наталья Романова" userId="f71291801fcb1688" providerId="Windows Live" clId="Web-{2EA54ED8-227B-4062-B64A-61925D6C4CD8}" dt="2018-10-08T15:54:17.424" v="3"/>
            <ac:spMkLst>
              <pc:docMk/>
              <pc:sldMasterMk cId="0" sldId="2147483672"/>
              <pc:sldLayoutMk cId="0" sldId="2147483677"/>
              <ac:spMk id="6" creationId="{00000000-0000-0000-0000-000000000000}"/>
            </ac:spMkLst>
          </pc:spChg>
        </pc:sldLayoutChg>
        <pc:sldLayoutChg chg="mod setBg">
          <pc:chgData name="Наталья Романова" userId="f71291801fcb1688" providerId="Windows Live" clId="Web-{2EA54ED8-227B-4062-B64A-61925D6C4CD8}" dt="2018-10-08T15:52:50.780" v="1"/>
          <pc:sldLayoutMkLst>
            <pc:docMk/>
            <pc:sldMasterMk cId="0" sldId="2147483672"/>
            <pc:sldLayoutMk cId="0" sldId="2147483678"/>
          </pc:sldLayoutMkLst>
        </pc:sldLayoutChg>
        <pc:sldLayoutChg chg="mod setBg">
          <pc:chgData name="Наталья Романова" userId="f71291801fcb1688" providerId="Windows Live" clId="Web-{2EA54ED8-227B-4062-B64A-61925D6C4CD8}" dt="2018-10-08T15:52:50.780" v="1"/>
          <pc:sldLayoutMkLst>
            <pc:docMk/>
            <pc:sldMasterMk cId="0" sldId="2147483672"/>
            <pc:sldLayoutMk cId="0" sldId="2147483679"/>
          </pc:sldLayoutMkLst>
        </pc:sldLayoutChg>
        <pc:sldLayoutChg chg="modSp mod setBg setFolMasterObjs">
          <pc:chgData name="Наталья Романова" userId="f71291801fcb1688" providerId="Windows Live" clId="Web-{2EA54ED8-227B-4062-B64A-61925D6C4CD8}" dt="2018-10-08T15:54:17.424" v="3"/>
          <pc:sldLayoutMkLst>
            <pc:docMk/>
            <pc:sldMasterMk cId="0" sldId="2147483672"/>
            <pc:sldLayoutMk cId="0" sldId="2147483680"/>
          </pc:sldLayoutMkLst>
          <pc:spChg chg="mod">
            <ac:chgData name="Наталья Романова" userId="f71291801fcb1688" providerId="Windows Live" clId="Web-{2EA54ED8-227B-4062-B64A-61925D6C4CD8}" dt="2018-10-08T15:54:17.424" v="3"/>
            <ac:spMkLst>
              <pc:docMk/>
              <pc:sldMasterMk cId="0" sldId="2147483672"/>
              <pc:sldLayoutMk cId="0" sldId="2147483680"/>
              <ac:spMk id="2" creationId="{00000000-0000-0000-0000-000000000000}"/>
            </ac:spMkLst>
          </pc:spChg>
          <pc:spChg chg="mod">
            <ac:chgData name="Наталья Романова" userId="f71291801fcb1688" providerId="Windows Live" clId="Web-{2EA54ED8-227B-4062-B64A-61925D6C4CD8}" dt="2018-10-08T15:54:17.424" v="3"/>
            <ac:spMkLst>
              <pc:docMk/>
              <pc:sldMasterMk cId="0" sldId="2147483672"/>
              <pc:sldLayoutMk cId="0" sldId="2147483680"/>
              <ac:spMk id="3" creationId="{00000000-0000-0000-0000-000000000000}"/>
            </ac:spMkLst>
          </pc:spChg>
          <pc:spChg chg="mod">
            <ac:chgData name="Наталья Романова" userId="f71291801fcb1688" providerId="Windows Live" clId="Web-{2EA54ED8-227B-4062-B64A-61925D6C4CD8}" dt="2018-10-08T15:54:17.424" v="3"/>
            <ac:spMkLst>
              <pc:docMk/>
              <pc:sldMasterMk cId="0" sldId="2147483672"/>
              <pc:sldLayoutMk cId="0" sldId="2147483680"/>
              <ac:spMk id="4" creationId="{00000000-0000-0000-0000-000000000000}"/>
            </ac:spMkLst>
          </pc:spChg>
          <pc:spChg chg="mod">
            <ac:chgData name="Наталья Романова" userId="f71291801fcb1688" providerId="Windows Live" clId="Web-{2EA54ED8-227B-4062-B64A-61925D6C4CD8}" dt="2018-10-08T15:54:17.424" v="3"/>
            <ac:spMkLst>
              <pc:docMk/>
              <pc:sldMasterMk cId="0" sldId="2147483672"/>
              <pc:sldLayoutMk cId="0" sldId="2147483680"/>
              <ac:spMk id="5" creationId="{00000000-0000-0000-0000-000000000000}"/>
            </ac:spMkLst>
          </pc:spChg>
        </pc:sldLayoutChg>
        <pc:sldLayoutChg chg="modSp mod setBg setFolMasterObjs">
          <pc:chgData name="Наталья Романова" userId="f71291801fcb1688" providerId="Windows Live" clId="Web-{2EA54ED8-227B-4062-B64A-61925D6C4CD8}" dt="2018-10-08T15:54:17.424" v="3"/>
          <pc:sldLayoutMkLst>
            <pc:docMk/>
            <pc:sldMasterMk cId="0" sldId="2147483672"/>
            <pc:sldLayoutMk cId="0" sldId="2147483681"/>
          </pc:sldLayoutMkLst>
          <pc:spChg chg="mod">
            <ac:chgData name="Наталья Романова" userId="f71291801fcb1688" providerId="Windows Live" clId="Web-{2EA54ED8-227B-4062-B64A-61925D6C4CD8}" dt="2018-10-08T15:54:17.424" v="3"/>
            <ac:spMkLst>
              <pc:docMk/>
              <pc:sldMasterMk cId="0" sldId="2147483672"/>
              <pc:sldLayoutMk cId="0" sldId="2147483681"/>
              <ac:spMk id="2" creationId="{00000000-0000-0000-0000-000000000000}"/>
            </ac:spMkLst>
          </pc:spChg>
          <pc:spChg chg="mod">
            <ac:chgData name="Наталья Романова" userId="f71291801fcb1688" providerId="Windows Live" clId="Web-{2EA54ED8-227B-4062-B64A-61925D6C4CD8}" dt="2018-10-08T15:54:17.424" v="3"/>
            <ac:spMkLst>
              <pc:docMk/>
              <pc:sldMasterMk cId="0" sldId="2147483672"/>
              <pc:sldLayoutMk cId="0" sldId="2147483681"/>
              <ac:spMk id="3" creationId="{00000000-0000-0000-0000-000000000000}"/>
            </ac:spMkLst>
          </pc:spChg>
          <pc:spChg chg="mod">
            <ac:chgData name="Наталья Романова" userId="f71291801fcb1688" providerId="Windows Live" clId="Web-{2EA54ED8-227B-4062-B64A-61925D6C4CD8}" dt="2018-10-08T15:54:17.424" v="3"/>
            <ac:spMkLst>
              <pc:docMk/>
              <pc:sldMasterMk cId="0" sldId="2147483672"/>
              <pc:sldLayoutMk cId="0" sldId="2147483681"/>
              <ac:spMk id="4" creationId="{00000000-0000-0000-0000-000000000000}"/>
            </ac:spMkLst>
          </pc:spChg>
          <pc:spChg chg="mod">
            <ac:chgData name="Наталья Романова" userId="f71291801fcb1688" providerId="Windows Live" clId="Web-{2EA54ED8-227B-4062-B64A-61925D6C4CD8}" dt="2018-10-08T15:54:17.424" v="3"/>
            <ac:spMkLst>
              <pc:docMk/>
              <pc:sldMasterMk cId="0" sldId="2147483672"/>
              <pc:sldLayoutMk cId="0" sldId="2147483681"/>
              <ac:spMk id="6" creationId="{00000000-0000-0000-0000-000000000000}"/>
            </ac:spMkLst>
          </pc:spChg>
          <pc:spChg chg="mod">
            <ac:chgData name="Наталья Романова" userId="f71291801fcb1688" providerId="Windows Live" clId="Web-{2EA54ED8-227B-4062-B64A-61925D6C4CD8}" dt="2018-10-08T15:54:17.424" v="3"/>
            <ac:spMkLst>
              <pc:docMk/>
              <pc:sldMasterMk cId="0" sldId="2147483672"/>
              <pc:sldLayoutMk cId="0" sldId="2147483681"/>
              <ac:spMk id="8" creationId="{00000000-0000-0000-0000-000000000000}"/>
            </ac:spMkLst>
          </pc:spChg>
          <pc:spChg chg="mod">
            <ac:chgData name="Наталья Романова" userId="f71291801fcb1688" providerId="Windows Live" clId="Web-{2EA54ED8-227B-4062-B64A-61925D6C4CD8}" dt="2018-10-08T15:54:17.424" v="3"/>
            <ac:spMkLst>
              <pc:docMk/>
              <pc:sldMasterMk cId="0" sldId="2147483672"/>
              <pc:sldLayoutMk cId="0" sldId="2147483681"/>
              <ac:spMk id="9" creationId="{00000000-0000-0000-0000-000000000000}"/>
            </ac:spMkLst>
          </pc:spChg>
          <pc:spChg chg="mod">
            <ac:chgData name="Наталья Романова" userId="f71291801fcb1688" providerId="Windows Live" clId="Web-{2EA54ED8-227B-4062-B64A-61925D6C4CD8}" dt="2018-10-08T15:54:17.424" v="3"/>
            <ac:spMkLst>
              <pc:docMk/>
              <pc:sldMasterMk cId="0" sldId="2147483672"/>
              <pc:sldLayoutMk cId="0" sldId="2147483681"/>
              <ac:spMk id="10" creationId="{00000000-0000-0000-0000-000000000000}"/>
            </ac:spMkLst>
          </pc:spChg>
          <pc:spChg chg="mod">
            <ac:chgData name="Наталья Романова" userId="f71291801fcb1688" providerId="Windows Live" clId="Web-{2EA54ED8-227B-4062-B64A-61925D6C4CD8}" dt="2018-10-08T15:54:17.424" v="3"/>
            <ac:spMkLst>
              <pc:docMk/>
              <pc:sldMasterMk cId="0" sldId="2147483672"/>
              <pc:sldLayoutMk cId="0" sldId="2147483681"/>
              <ac:spMk id="12" creationId="{00000000-0000-0000-0000-000000000000}"/>
            </ac:spMkLst>
          </pc:spChg>
          <pc:spChg chg="mod">
            <ac:chgData name="Наталья Романова" userId="f71291801fcb1688" providerId="Windows Live" clId="Web-{2EA54ED8-227B-4062-B64A-61925D6C4CD8}" dt="2018-10-08T15:54:17.424" v="3"/>
            <ac:spMkLst>
              <pc:docMk/>
              <pc:sldMasterMk cId="0" sldId="2147483672"/>
              <pc:sldLayoutMk cId="0" sldId="2147483681"/>
              <ac:spMk id="13" creationId="{00000000-0000-0000-0000-000000000000}"/>
            </ac:spMkLst>
          </pc:spChg>
          <pc:cxnChg chg="mod">
            <ac:chgData name="Наталья Романова" userId="f71291801fcb1688" providerId="Windows Live" clId="Web-{2EA54ED8-227B-4062-B64A-61925D6C4CD8}" dt="2018-10-08T15:54:17.424" v="3"/>
            <ac:cxnSpMkLst>
              <pc:docMk/>
              <pc:sldMasterMk cId="0" sldId="2147483672"/>
              <pc:sldLayoutMk cId="0" sldId="2147483681"/>
              <ac:cxnSpMk id="11" creationId="{00000000-0000-0000-0000-000000000000}"/>
            </ac:cxnSpMkLst>
          </pc:cxnChg>
        </pc:sldLayoutChg>
        <pc:sldLayoutChg chg="modSp mod setBg">
          <pc:chgData name="Наталья Романова" userId="f71291801fcb1688" providerId="Windows Live" clId="Web-{2EA54ED8-227B-4062-B64A-61925D6C4CD8}" dt="2018-10-08T15:54:17.424" v="3"/>
          <pc:sldLayoutMkLst>
            <pc:docMk/>
            <pc:sldMasterMk cId="0" sldId="2147483672"/>
            <pc:sldLayoutMk cId="0" sldId="2147483682"/>
          </pc:sldLayoutMkLst>
          <pc:spChg chg="mod">
            <ac:chgData name="Наталья Романова" userId="f71291801fcb1688" providerId="Windows Live" clId="Web-{2EA54ED8-227B-4062-B64A-61925D6C4CD8}" dt="2018-10-08T15:54:17.424" v="3"/>
            <ac:spMkLst>
              <pc:docMk/>
              <pc:sldMasterMk cId="0" sldId="2147483672"/>
              <pc:sldLayoutMk cId="0" sldId="2147483682"/>
              <ac:spMk id="3" creationId="{00000000-0000-0000-0000-000000000000}"/>
            </ac:spMkLst>
          </pc:spChg>
        </pc:sldLayoutChg>
        <pc:sldLayoutChg chg="modSp mod setBg">
          <pc:chgData name="Наталья Романова" userId="f71291801fcb1688" providerId="Windows Live" clId="Web-{2EA54ED8-227B-4062-B64A-61925D6C4CD8}" dt="2018-10-08T15:54:17.424" v="3"/>
          <pc:sldLayoutMkLst>
            <pc:docMk/>
            <pc:sldMasterMk cId="0" sldId="2147483672"/>
            <pc:sldLayoutMk cId="0" sldId="2147483683"/>
          </pc:sldLayoutMkLst>
          <pc:spChg chg="mod">
            <ac:chgData name="Наталья Романова" userId="f71291801fcb1688" providerId="Windows Live" clId="Web-{2EA54ED8-227B-4062-B64A-61925D6C4CD8}" dt="2018-10-08T15:54:17.424" v="3"/>
            <ac:spMkLst>
              <pc:docMk/>
              <pc:sldMasterMk cId="0" sldId="2147483672"/>
              <pc:sldLayoutMk cId="0" sldId="2147483683"/>
              <ac:spMk id="2" creationId="{00000000-0000-0000-0000-000000000000}"/>
            </ac:spMkLst>
          </pc:spChg>
          <pc:spChg chg="mod">
            <ac:chgData name="Наталья Романова" userId="f71291801fcb1688" providerId="Windows Live" clId="Web-{2EA54ED8-227B-4062-B64A-61925D6C4CD8}" dt="2018-10-08T15:54:17.424" v="3"/>
            <ac:spMkLst>
              <pc:docMk/>
              <pc:sldMasterMk cId="0" sldId="2147483672"/>
              <pc:sldLayoutMk cId="0" sldId="2147483683"/>
              <ac:spMk id="3" creationId="{00000000-0000-0000-0000-000000000000}"/>
            </ac:spMkLst>
          </pc:spChg>
        </pc:sldLayoutChg>
      </pc:sldMasterChg>
    </pc:docChg>
  </pc:docChgLst>
  <pc:docChgLst>
    <pc:chgData name="Гость" userId="f4c4b69874d8686d" providerId="Windows Live" clId="Web-{17714EE3-9D6F-4BD5-84E4-F919C9A0176F}"/>
    <pc:docChg chg="modSld">
      <pc:chgData name="Гость" userId="f4c4b69874d8686d" providerId="Windows Live" clId="Web-{17714EE3-9D6F-4BD5-84E4-F919C9A0176F}" dt="2020-01-23T09:22:07.666" v="30" actId="20577"/>
      <pc:docMkLst>
        <pc:docMk/>
      </pc:docMkLst>
      <pc:sldChg chg="modSp">
        <pc:chgData name="Гость" userId="f4c4b69874d8686d" providerId="Windows Live" clId="Web-{17714EE3-9D6F-4BD5-84E4-F919C9A0176F}" dt="2020-01-23T09:19:44.134" v="4" actId="20577"/>
        <pc:sldMkLst>
          <pc:docMk/>
          <pc:sldMk cId="0" sldId="258"/>
        </pc:sldMkLst>
        <pc:spChg chg="mod">
          <ac:chgData name="Гость" userId="f4c4b69874d8686d" providerId="Windows Live" clId="Web-{17714EE3-9D6F-4BD5-84E4-F919C9A0176F}" dt="2020-01-23T09:19:44.134" v="4" actId="20577"/>
          <ac:spMkLst>
            <pc:docMk/>
            <pc:sldMk cId="0" sldId="258"/>
            <ac:spMk id="13" creationId="{00000000-0000-0000-0000-000000000000}"/>
          </ac:spMkLst>
        </pc:spChg>
      </pc:sldChg>
      <pc:sldChg chg="modSp">
        <pc:chgData name="Гость" userId="f4c4b69874d8686d" providerId="Windows Live" clId="Web-{17714EE3-9D6F-4BD5-84E4-F919C9A0176F}" dt="2020-01-23T09:22:07.666" v="30" actId="20577"/>
        <pc:sldMkLst>
          <pc:docMk/>
          <pc:sldMk cId="0" sldId="263"/>
        </pc:sldMkLst>
        <pc:spChg chg="mod">
          <ac:chgData name="Гость" userId="f4c4b69874d8686d" providerId="Windows Live" clId="Web-{17714EE3-9D6F-4BD5-84E4-F919C9A0176F}" dt="2020-01-23T09:22:07.666" v="30" actId="20577"/>
          <ac:spMkLst>
            <pc:docMk/>
            <pc:sldMk cId="0" sldId="263"/>
            <ac:spMk id="19" creationId="{00000000-0000-0000-0000-000000000000}"/>
          </ac:spMkLst>
        </pc:spChg>
        <pc:spChg chg="mod">
          <ac:chgData name="Гость" userId="f4c4b69874d8686d" providerId="Windows Live" clId="Web-{17714EE3-9D6F-4BD5-84E4-F919C9A0176F}" dt="2020-01-23T09:21:56.728" v="28" actId="20577"/>
          <ac:spMkLst>
            <pc:docMk/>
            <pc:sldMk cId="0" sldId="263"/>
            <ac:spMk id="21" creationId="{00000000-0000-0000-0000-000000000000}"/>
          </ac:spMkLst>
        </pc:spChg>
      </pc:sldChg>
      <pc:sldChg chg="modSp">
        <pc:chgData name="Гость" userId="f4c4b69874d8686d" providerId="Windows Live" clId="Web-{17714EE3-9D6F-4BD5-84E4-F919C9A0176F}" dt="2020-01-23T09:21:08.384" v="18"/>
        <pc:sldMkLst>
          <pc:docMk/>
          <pc:sldMk cId="0" sldId="264"/>
        </pc:sldMkLst>
        <pc:graphicFrameChg chg="mod modGraphic">
          <ac:chgData name="Гость" userId="f4c4b69874d8686d" providerId="Windows Live" clId="Web-{17714EE3-9D6F-4BD5-84E4-F919C9A0176F}" dt="2020-01-23T09:21:08.384" v="18"/>
          <ac:graphicFrameMkLst>
            <pc:docMk/>
            <pc:sldMk cId="0" sldId="264"/>
            <ac:graphicFrameMk id="6" creationId="{00000000-0000-0000-0000-000000000000}"/>
          </ac:graphicFrameMkLst>
        </pc:graphicFrameChg>
      </pc:sldChg>
      <pc:sldChg chg="modSp">
        <pc:chgData name="Гость" userId="f4c4b69874d8686d" providerId="Windows Live" clId="Web-{17714EE3-9D6F-4BD5-84E4-F919C9A0176F}" dt="2020-01-23T09:21:22.509" v="25" actId="20577"/>
        <pc:sldMkLst>
          <pc:docMk/>
          <pc:sldMk cId="0" sldId="265"/>
        </pc:sldMkLst>
        <pc:spChg chg="mod">
          <ac:chgData name="Гость" userId="f4c4b69874d8686d" providerId="Windows Live" clId="Web-{17714EE3-9D6F-4BD5-84E4-F919C9A0176F}" dt="2020-01-23T09:21:22.509" v="25" actId="20577"/>
          <ac:spMkLst>
            <pc:docMk/>
            <pc:sldMk cId="0" sldId="265"/>
            <ac:spMk id="7" creationId="{00000000-0000-0000-0000-000000000000}"/>
          </ac:spMkLst>
        </pc:spChg>
      </pc:sldChg>
    </pc:docChg>
  </pc:docChgLst>
  <pc:docChgLst>
    <pc:chgData name="Веремеенко Юлия" userId="f4c4b69874d8686d" providerId="Windows Live" clId="Web-{F907646F-8084-4CB6-9FBF-CF4EBD434406}"/>
    <pc:docChg chg="modSld">
      <pc:chgData name="Веремеенко Юлия" userId="f4c4b69874d8686d" providerId="Windows Live" clId="Web-{F907646F-8084-4CB6-9FBF-CF4EBD434406}" dt="2020-10-26T15:46:14.690" v="206" actId="20577"/>
      <pc:docMkLst>
        <pc:docMk/>
      </pc:docMkLst>
      <pc:sldChg chg="modSp">
        <pc:chgData name="Веремеенко Юлия" userId="f4c4b69874d8686d" providerId="Windows Live" clId="Web-{F907646F-8084-4CB6-9FBF-CF4EBD434406}" dt="2020-10-26T15:24:30.221" v="33"/>
        <pc:sldMkLst>
          <pc:docMk/>
          <pc:sldMk cId="0" sldId="264"/>
        </pc:sldMkLst>
        <pc:graphicFrameChg chg="mod modGraphic">
          <ac:chgData name="Веремеенко Юлия" userId="f4c4b69874d8686d" providerId="Windows Live" clId="Web-{F907646F-8084-4CB6-9FBF-CF4EBD434406}" dt="2020-10-26T15:24:30.221" v="33"/>
          <ac:graphicFrameMkLst>
            <pc:docMk/>
            <pc:sldMk cId="0" sldId="264"/>
            <ac:graphicFrameMk id="6" creationId="{00000000-0000-0000-0000-000000000000}"/>
          </ac:graphicFrameMkLst>
        </pc:graphicFrameChg>
      </pc:sldChg>
      <pc:sldChg chg="modSp">
        <pc:chgData name="Веремеенко Юлия" userId="f4c4b69874d8686d" providerId="Windows Live" clId="Web-{F907646F-8084-4CB6-9FBF-CF4EBD434406}" dt="2020-10-26T15:26:57.350" v="43"/>
        <pc:sldMkLst>
          <pc:docMk/>
          <pc:sldMk cId="0" sldId="266"/>
        </pc:sldMkLst>
        <pc:graphicFrameChg chg="mod modGraphic">
          <ac:chgData name="Веремеенко Юлия" userId="f4c4b69874d8686d" providerId="Windows Live" clId="Web-{F907646F-8084-4CB6-9FBF-CF4EBD434406}" dt="2020-10-26T15:26:57.350" v="43"/>
          <ac:graphicFrameMkLst>
            <pc:docMk/>
            <pc:sldMk cId="0" sldId="266"/>
            <ac:graphicFrameMk id="6" creationId="{00000000-0000-0000-0000-000000000000}"/>
          </ac:graphicFrameMkLst>
        </pc:graphicFrameChg>
      </pc:sldChg>
      <pc:sldChg chg="addSp modSp">
        <pc:chgData name="Веремеенко Юлия" userId="f4c4b69874d8686d" providerId="Windows Live" clId="Web-{F907646F-8084-4CB6-9FBF-CF4EBD434406}" dt="2020-10-26T15:44:50.828" v="197" actId="20577"/>
        <pc:sldMkLst>
          <pc:docMk/>
          <pc:sldMk cId="0" sldId="267"/>
        </pc:sldMkLst>
        <pc:spChg chg="add mod">
          <ac:chgData name="Веремеенко Юлия" userId="f4c4b69874d8686d" providerId="Windows Live" clId="Web-{F907646F-8084-4CB6-9FBF-CF4EBD434406}" dt="2020-10-26T15:44:50.828" v="197" actId="20577"/>
          <ac:spMkLst>
            <pc:docMk/>
            <pc:sldMk cId="0" sldId="267"/>
            <ac:spMk id="2" creationId="{A5CA85BC-8B62-407D-BD5C-5C3297BD67F5}"/>
          </ac:spMkLst>
        </pc:spChg>
        <pc:spChg chg="mod">
          <ac:chgData name="Веремеенко Юлия" userId="f4c4b69874d8686d" providerId="Windows Live" clId="Web-{F907646F-8084-4CB6-9FBF-CF4EBD434406}" dt="2020-10-26T15:39:59.399" v="139" actId="1076"/>
          <ac:spMkLst>
            <pc:docMk/>
            <pc:sldMk cId="0" sldId="267"/>
            <ac:spMk id="7" creationId="{00000000-0000-0000-0000-000000000000}"/>
          </ac:spMkLst>
        </pc:spChg>
        <pc:graphicFrameChg chg="mod modGraphic">
          <ac:chgData name="Веремеенко Юлия" userId="f4c4b69874d8686d" providerId="Windows Live" clId="Web-{F907646F-8084-4CB6-9FBF-CF4EBD434406}" dt="2020-10-26T15:27:39.507" v="51"/>
          <ac:graphicFrameMkLst>
            <pc:docMk/>
            <pc:sldMk cId="0" sldId="267"/>
            <ac:graphicFrameMk id="6" creationId="{00000000-0000-0000-0000-000000000000}"/>
          </ac:graphicFrameMkLst>
        </pc:graphicFrameChg>
      </pc:sldChg>
      <pc:sldChg chg="modSp">
        <pc:chgData name="Веремеенко Юлия" userId="f4c4b69874d8686d" providerId="Windows Live" clId="Web-{F907646F-8084-4CB6-9FBF-CF4EBD434406}" dt="2020-10-26T15:45:28.095" v="205" actId="20577"/>
        <pc:sldMkLst>
          <pc:docMk/>
          <pc:sldMk cId="0" sldId="279"/>
        </pc:sldMkLst>
        <pc:spChg chg="mod">
          <ac:chgData name="Веремеенко Юлия" userId="f4c4b69874d8686d" providerId="Windows Live" clId="Web-{F907646F-8084-4CB6-9FBF-CF4EBD434406}" dt="2020-10-26T15:45:28.095" v="205" actId="20577"/>
          <ac:spMkLst>
            <pc:docMk/>
            <pc:sldMk cId="0" sldId="279"/>
            <ac:spMk id="7" creationId="{00000000-0000-0000-0000-000000000000}"/>
          </ac:spMkLst>
        </pc:spChg>
        <pc:spChg chg="mod">
          <ac:chgData name="Веремеенко Юлия" userId="f4c4b69874d8686d" providerId="Windows Live" clId="Web-{F907646F-8084-4CB6-9FBF-CF4EBD434406}" dt="2020-10-26T15:44:38.250" v="194" actId="20577"/>
          <ac:spMkLst>
            <pc:docMk/>
            <pc:sldMk cId="0" sldId="279"/>
            <ac:spMk id="9" creationId="{00000000-0000-0000-0000-000000000000}"/>
          </ac:spMkLst>
        </pc:spChg>
        <pc:graphicFrameChg chg="mod modGraphic">
          <ac:chgData name="Веремеенко Юлия" userId="f4c4b69874d8686d" providerId="Windows Live" clId="Web-{F907646F-8084-4CB6-9FBF-CF4EBD434406}" dt="2020-10-26T15:43:46.483" v="188"/>
          <ac:graphicFrameMkLst>
            <pc:docMk/>
            <pc:sldMk cId="0" sldId="279"/>
            <ac:graphicFrameMk id="6" creationId="{00000000-0000-0000-0000-000000000000}"/>
          </ac:graphicFrameMkLst>
        </pc:graphicFrameChg>
      </pc:sldChg>
      <pc:sldChg chg="modSp">
        <pc:chgData name="Веремеенко Юлия" userId="f4c4b69874d8686d" providerId="Windows Live" clId="Web-{F907646F-8084-4CB6-9FBF-CF4EBD434406}" dt="2020-10-26T15:32:10.951" v="91"/>
        <pc:sldMkLst>
          <pc:docMk/>
          <pc:sldMk cId="0" sldId="280"/>
        </pc:sldMkLst>
        <pc:graphicFrameChg chg="mod modGraphic">
          <ac:chgData name="Веремеенко Юлия" userId="f4c4b69874d8686d" providerId="Windows Live" clId="Web-{F907646F-8084-4CB6-9FBF-CF4EBD434406}" dt="2020-10-26T15:32:10.951" v="91"/>
          <ac:graphicFrameMkLst>
            <pc:docMk/>
            <pc:sldMk cId="0" sldId="280"/>
            <ac:graphicFrameMk id="6" creationId="{00000000-0000-0000-0000-000000000000}"/>
          </ac:graphicFrameMkLst>
        </pc:graphicFrameChg>
      </pc:sldChg>
      <pc:sldChg chg="modSp">
        <pc:chgData name="Веремеенко Юлия" userId="f4c4b69874d8686d" providerId="Windows Live" clId="Web-{F907646F-8084-4CB6-9FBF-CF4EBD434406}" dt="2020-10-26T15:46:14.690" v="206" actId="20577"/>
        <pc:sldMkLst>
          <pc:docMk/>
          <pc:sldMk cId="0" sldId="281"/>
        </pc:sldMkLst>
        <pc:spChg chg="mod">
          <ac:chgData name="Веремеенко Юлия" userId="f4c4b69874d8686d" providerId="Windows Live" clId="Web-{F907646F-8084-4CB6-9FBF-CF4EBD434406}" dt="2020-10-26T15:46:14.690" v="206" actId="20577"/>
          <ac:spMkLst>
            <pc:docMk/>
            <pc:sldMk cId="0" sldId="281"/>
            <ac:spMk id="17" creationId="{00000000-0000-0000-0000-000000000000}"/>
          </ac:spMkLst>
        </pc:spChg>
      </pc:sldChg>
      <pc:sldChg chg="modSp">
        <pc:chgData name="Веремеенко Юлия" userId="f4c4b69874d8686d" providerId="Windows Live" clId="Web-{F907646F-8084-4CB6-9FBF-CF4EBD434406}" dt="2020-10-26T15:21:44.608" v="5" actId="20577"/>
        <pc:sldMkLst>
          <pc:docMk/>
          <pc:sldMk cId="0" sldId="282"/>
        </pc:sldMkLst>
        <pc:spChg chg="mod">
          <ac:chgData name="Веремеенко Юлия" userId="f4c4b69874d8686d" providerId="Windows Live" clId="Web-{F907646F-8084-4CB6-9FBF-CF4EBD434406}" dt="2020-10-26T15:21:18.982" v="1" actId="20577"/>
          <ac:spMkLst>
            <pc:docMk/>
            <pc:sldMk cId="0" sldId="282"/>
            <ac:spMk id="4" creationId="{00000000-0000-0000-0000-000000000000}"/>
          </ac:spMkLst>
        </pc:spChg>
        <pc:spChg chg="mod">
          <ac:chgData name="Веремеенко Юлия" userId="f4c4b69874d8686d" providerId="Windows Live" clId="Web-{F907646F-8084-4CB6-9FBF-CF4EBD434406}" dt="2020-10-26T15:21:44.608" v="5" actId="20577"/>
          <ac:spMkLst>
            <pc:docMk/>
            <pc:sldMk cId="0" sldId="282"/>
            <ac:spMk id="5" creationId="{00000000-0000-0000-0000-000000000000}"/>
          </ac:spMkLst>
        </pc:spChg>
        <pc:spChg chg="mod">
          <ac:chgData name="Веремеенко Юлия" userId="f4c4b69874d8686d" providerId="Windows Live" clId="Web-{F907646F-8084-4CB6-9FBF-CF4EBD434406}" dt="2020-10-26T15:21:24.451" v="2" actId="20577"/>
          <ac:spMkLst>
            <pc:docMk/>
            <pc:sldMk cId="0" sldId="282"/>
            <ac:spMk id="6" creationId="{00000000-0000-0000-0000-000000000000}"/>
          </ac:spMkLst>
        </pc:spChg>
      </pc:sldChg>
    </pc:docChg>
  </pc:docChgLst>
  <pc:docChgLst>
    <pc:chgData name="Наталья Романова" userId="f71291801fcb1688" providerId="Windows Live" clId="Web-{30F2EA7B-0D9B-4C6D-B919-30D12D799600}"/>
    <pc:docChg chg="modSld">
      <pc:chgData name="Наталья Романова" userId="f71291801fcb1688" providerId="Windows Live" clId="Web-{30F2EA7B-0D9B-4C6D-B919-30D12D799600}" dt="2019-01-11T14:32:19.463" v="8" actId="20577"/>
      <pc:docMkLst>
        <pc:docMk/>
      </pc:docMkLst>
      <pc:sldChg chg="modSp">
        <pc:chgData name="Наталья Романова" userId="f71291801fcb1688" providerId="Windows Live" clId="Web-{30F2EA7B-0D9B-4C6D-B919-30D12D799600}" dt="2019-01-11T14:31:31.369" v="3"/>
        <pc:sldMkLst>
          <pc:docMk/>
          <pc:sldMk cId="0" sldId="257"/>
        </pc:sldMkLst>
        <pc:graphicFrameChg chg="mod modGraphic">
          <ac:chgData name="Наталья Романова" userId="f71291801fcb1688" providerId="Windows Live" clId="Web-{30F2EA7B-0D9B-4C6D-B919-30D12D799600}" dt="2019-01-11T14:31:31.369" v="3"/>
          <ac:graphicFrameMkLst>
            <pc:docMk/>
            <pc:sldMk cId="0" sldId="257"/>
            <ac:graphicFrameMk id="4" creationId="{00000000-0000-0000-0000-000000000000}"/>
          </ac:graphicFrameMkLst>
        </pc:graphicFrameChg>
      </pc:sldChg>
      <pc:sldChg chg="modSp">
        <pc:chgData name="Наталья Романова" userId="f71291801fcb1688" providerId="Windows Live" clId="Web-{30F2EA7B-0D9B-4C6D-B919-30D12D799600}" dt="2019-01-11T14:32:15.417" v="6" actId="20577"/>
        <pc:sldMkLst>
          <pc:docMk/>
          <pc:sldMk cId="0" sldId="262"/>
        </pc:sldMkLst>
        <pc:spChg chg="mod">
          <ac:chgData name="Наталья Романова" userId="f71291801fcb1688" providerId="Windows Live" clId="Web-{30F2EA7B-0D9B-4C6D-B919-30D12D799600}" dt="2019-01-11T14:32:15.417" v="6" actId="20577"/>
          <ac:spMkLst>
            <pc:docMk/>
            <pc:sldMk cId="0" sldId="262"/>
            <ac:spMk id="8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55E2B4-8DE7-47E1-B9AB-0A049A28390B}" type="datetimeFigureOut">
              <a:rPr lang="ru-RU" smtClean="0"/>
              <a:pPr/>
              <a:t>26.10.2020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C47923-96F9-425D-9523-F1E53F9254D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C47923-96F9-425D-9523-F1E53F9254D1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C47923-96F9-425D-9523-F1E53F9254D1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олилиния 6"/>
          <p:cNvSpPr/>
          <p:nvPr/>
        </p:nvSpPr>
        <p:spPr bwMode="auto">
          <a:xfrm>
            <a:off x="2667763" y="630937"/>
            <a:ext cx="3926681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08892" y="1098388"/>
            <a:ext cx="7738814" cy="4394988"/>
          </a:xfrm>
        </p:spPr>
        <p:txBody>
          <a:bodyPr rtlCol="0" anchor="ctr">
            <a:noAutofit/>
          </a:bodyPr>
          <a:lstStyle>
            <a:lvl1pPr algn="ctr">
              <a:defRPr sz="10000" spc="800" baseline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 2"/>
          <p:cNvSpPr>
            <a:spLocks noGrp="1"/>
          </p:cNvSpPr>
          <p:nvPr>
            <p:ph type="subTitle" idx="1"/>
          </p:nvPr>
        </p:nvSpPr>
        <p:spPr>
          <a:xfrm>
            <a:off x="1661284" y="5979197"/>
            <a:ext cx="6034030" cy="742279"/>
          </a:xfrm>
        </p:spPr>
        <p:txBody>
          <a:bodyPr rtlCol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08892" y="6375679"/>
            <a:ext cx="1747292" cy="348462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3036817-A6FF-445A-BA7D-487A4EB524A7}" type="datetimeFigureOut">
              <a:rPr lang="ru-RU" smtClean="0"/>
              <a:pPr/>
              <a:t>26.10.2020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35249" y="6375679"/>
            <a:ext cx="3086100" cy="345796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>
          <a:xfrm>
            <a:off x="6800414" y="6375679"/>
            <a:ext cx="1747292" cy="345796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5767E37-FFCC-4CF8-AA4B-F44DE398B20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Прямоугольник 12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 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3036817-A6FF-445A-BA7D-487A4EB524A7}" type="datetimeFigureOut">
              <a:rPr lang="ru-RU" smtClean="0"/>
              <a:pPr/>
              <a:t>26.10.2020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15767E37-FFCC-4CF8-AA4B-F44DE398B2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32197" y="1073889"/>
            <a:ext cx="6140303" cy="4064627"/>
          </a:xfrm>
        </p:spPr>
        <p:txBody>
          <a:bodyPr rtlCol="0"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 2"/>
          <p:cNvSpPr>
            <a:spLocks noGrp="1"/>
          </p:cNvSpPr>
          <p:nvPr>
            <p:ph type="body" idx="1"/>
          </p:nvPr>
        </p:nvSpPr>
        <p:spPr>
          <a:xfrm>
            <a:off x="2432197" y="5159782"/>
            <a:ext cx="5263116" cy="951135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2427410" y="6375679"/>
            <a:ext cx="1120460" cy="348462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F3036817-A6FF-445A-BA7D-487A4EB524A7}" type="datetimeFigureOut">
              <a:rPr lang="ru-RU" smtClean="0"/>
              <a:pPr/>
              <a:t>26.10.2020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959298" y="6375679"/>
            <a:ext cx="3086100" cy="345796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>
          <a:xfrm>
            <a:off x="7456825" y="6375679"/>
            <a:ext cx="1115675" cy="345796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15767E37-FFCC-4CF8-AA4B-F44DE398B207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7" name="Группа 6"/>
          <p:cNvGrpSpPr/>
          <p:nvPr/>
        </p:nvGrpSpPr>
        <p:grpSpPr>
          <a:xfrm>
            <a:off x="0" y="0"/>
            <a:ext cx="2110979" cy="6858000"/>
            <a:chOff x="0" y="0"/>
            <a:chExt cx="2814638" cy="6858000"/>
          </a:xfrm>
        </p:grpSpPr>
        <p:sp>
          <p:nvSpPr>
            <p:cNvPr id="11" name="Полилиния 6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Полилиния 11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 2"/>
          <p:cNvSpPr>
            <a:spLocks noGrp="1"/>
          </p:cNvSpPr>
          <p:nvPr>
            <p:ph sz="half" idx="1"/>
          </p:nvPr>
        </p:nvSpPr>
        <p:spPr>
          <a:xfrm>
            <a:off x="942975" y="2286000"/>
            <a:ext cx="3600450" cy="361950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Объект 3"/>
          <p:cNvSpPr>
            <a:spLocks noGrp="1"/>
          </p:cNvSpPr>
          <p:nvPr>
            <p:ph sz="half" idx="2"/>
          </p:nvPr>
        </p:nvSpPr>
        <p:spPr>
          <a:xfrm>
            <a:off x="4985847" y="2286000"/>
            <a:ext cx="3600450" cy="361950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3036817-A6FF-445A-BA7D-487A4EB524A7}" type="datetimeFigureOut">
              <a:rPr lang="ru-RU" smtClean="0"/>
              <a:pPr/>
              <a:t>26.10.2020</a:t>
            </a:fld>
            <a:endParaRPr lang="ru-RU"/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15767E37-FFCC-4CF8-AA4B-F44DE398B2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939546" y="381000"/>
            <a:ext cx="7629525" cy="1493517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 2"/>
          <p:cNvSpPr>
            <a:spLocks noGrp="1"/>
          </p:cNvSpPr>
          <p:nvPr>
            <p:ph type="body" idx="1"/>
          </p:nvPr>
        </p:nvSpPr>
        <p:spPr>
          <a:xfrm>
            <a:off x="938759" y="2199634"/>
            <a:ext cx="3600450" cy="632529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" name="Объект 3"/>
          <p:cNvSpPr>
            <a:spLocks noGrp="1"/>
          </p:cNvSpPr>
          <p:nvPr>
            <p:ph sz="half" idx="2"/>
          </p:nvPr>
        </p:nvSpPr>
        <p:spPr>
          <a:xfrm>
            <a:off x="942975" y="2909102"/>
            <a:ext cx="3600450" cy="299639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 4"/>
          <p:cNvSpPr>
            <a:spLocks noGrp="1"/>
          </p:cNvSpPr>
          <p:nvPr>
            <p:ph type="body" sz="quarter" idx="3"/>
          </p:nvPr>
        </p:nvSpPr>
        <p:spPr>
          <a:xfrm>
            <a:off x="4975398" y="2199634"/>
            <a:ext cx="3600450" cy="632529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6" name="Объект 5"/>
          <p:cNvSpPr>
            <a:spLocks noGrp="1"/>
          </p:cNvSpPr>
          <p:nvPr>
            <p:ph sz="quarter" idx="4"/>
          </p:nvPr>
        </p:nvSpPr>
        <p:spPr>
          <a:xfrm>
            <a:off x="4975398" y="2909102"/>
            <a:ext cx="3600450" cy="299639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7" name="Дата 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3036817-A6FF-445A-BA7D-487A4EB524A7}" type="datetimeFigureOut">
              <a:rPr lang="ru-RU" smtClean="0"/>
              <a:pPr/>
              <a:t>26.10.2020</a:t>
            </a:fld>
            <a:endParaRPr lang="ru-RU"/>
          </a:p>
        </p:txBody>
      </p:sp>
      <p:sp>
        <p:nvSpPr>
          <p:cNvPr id="8" name="Нижний колонтитул 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9" name="Номер слайда 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15767E37-FFCC-4CF8-AA4B-F44DE398B2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3036817-A6FF-445A-BA7D-487A4EB524A7}" type="datetimeFigureOut">
              <a:rPr lang="ru-RU" smtClean="0"/>
              <a:pPr/>
              <a:t>26.10.2020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15767E37-FFCC-4CF8-AA4B-F44DE398B2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3036817-A6FF-445A-BA7D-487A4EB524A7}" type="datetimeFigureOut">
              <a:rPr lang="ru-RU" smtClean="0"/>
              <a:pPr/>
              <a:t>26.10.2020</a:t>
            </a:fld>
            <a:endParaRPr lang="ru-RU"/>
          </a:p>
        </p:txBody>
      </p:sp>
      <p:sp>
        <p:nvSpPr>
          <p:cNvPr id="3" name="Нижний колонтитул 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4" name="Номер слайда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15767E37-FFCC-4CF8-AA4B-F44DE398B2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олилиния 11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53414" y="457199"/>
            <a:ext cx="2319086" cy="1196671"/>
          </a:xfrm>
        </p:spPr>
        <p:txBody>
          <a:bodyPr rtlCol="0"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 2"/>
          <p:cNvSpPr>
            <a:spLocks noGrp="1"/>
          </p:cNvSpPr>
          <p:nvPr>
            <p:ph idx="1"/>
          </p:nvPr>
        </p:nvSpPr>
        <p:spPr>
          <a:xfrm>
            <a:off x="573788" y="920377"/>
            <a:ext cx="4618814" cy="4985124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Текст 3"/>
          <p:cNvSpPr>
            <a:spLocks noGrp="1"/>
          </p:cNvSpPr>
          <p:nvPr>
            <p:ph type="body" sz="half" idx="2"/>
          </p:nvPr>
        </p:nvSpPr>
        <p:spPr>
          <a:xfrm>
            <a:off x="6253414" y="1741336"/>
            <a:ext cx="2319086" cy="4164164"/>
          </a:xfrm>
        </p:spPr>
        <p:txBody>
          <a:bodyPr rtlCol="0"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3789" y="6375679"/>
            <a:ext cx="925016" cy="348462"/>
          </a:xfrm>
        </p:spPr>
        <p:txBody>
          <a:bodyPr rtlCol="0"/>
          <a:lstStyle/>
          <a:p>
            <a:fld id="{F3036817-A6FF-445A-BA7D-487A4EB524A7}" type="datetimeFigureOut">
              <a:rPr lang="ru-RU" smtClean="0"/>
              <a:pPr/>
              <a:t>26.10.2020</a:t>
            </a:fld>
            <a:endParaRPr lang="ru-RU"/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 rtlCol="0"/>
          <a:lstStyle/>
          <a:p>
            <a:endParaRPr lang="ru-RU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>
          <a:xfrm>
            <a:off x="4268261" y="6375679"/>
            <a:ext cx="924342" cy="345796"/>
          </a:xfrm>
        </p:spPr>
        <p:txBody>
          <a:bodyPr rtlCol="0"/>
          <a:lstStyle/>
          <a:p>
            <a:fld id="{15767E37-FFCC-4CF8-AA4B-F44DE398B20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 7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212598" y="1"/>
            <a:ext cx="5516689" cy="6857999"/>
          </a:xfrm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Щелкните значок, чтобы добавить изображение</a:t>
            </a:r>
          </a:p>
        </p:txBody>
      </p:sp>
      <p:sp>
        <p:nvSpPr>
          <p:cNvPr id="11" name="Полилиния 11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Прямоугольник 11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53413" y="457200"/>
            <a:ext cx="2319088" cy="1196670"/>
          </a:xfrm>
        </p:spPr>
        <p:txBody>
          <a:bodyPr rtlCol="0"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Текст 3"/>
          <p:cNvSpPr>
            <a:spLocks noGrp="1"/>
          </p:cNvSpPr>
          <p:nvPr>
            <p:ph type="body" sz="half" idx="2"/>
          </p:nvPr>
        </p:nvSpPr>
        <p:spPr>
          <a:xfrm>
            <a:off x="6253413" y="1741336"/>
            <a:ext cx="2319088" cy="4164164"/>
          </a:xfrm>
        </p:spPr>
        <p:txBody>
          <a:bodyPr rtlCol="0"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4463" y="6375679"/>
            <a:ext cx="924342" cy="348462"/>
          </a:xfrm>
        </p:spPr>
        <p:txBody>
          <a:bodyPr rtlCol="0"/>
          <a:lstStyle/>
          <a:p>
            <a:fld id="{F3036817-A6FF-445A-BA7D-487A4EB524A7}" type="datetimeFigureOut">
              <a:rPr lang="ru-RU" smtClean="0"/>
              <a:pPr/>
              <a:t>26.10.2020</a:t>
            </a:fld>
            <a:endParaRPr lang="ru-RU"/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 rtlCol="0"/>
          <a:lstStyle/>
          <a:p>
            <a:endParaRPr lang="ru-RU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>
          <a:xfrm>
            <a:off x="4265676" y="6375679"/>
            <a:ext cx="925830" cy="345796"/>
          </a:xfrm>
        </p:spPr>
        <p:txBody>
          <a:bodyPr rtlCol="0"/>
          <a:lstStyle/>
          <a:p>
            <a:fld id="{15767E37-FFCC-4CF8-AA4B-F44DE398B2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Вертикальный текст 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3036817-A6FF-445A-BA7D-487A4EB524A7}" type="datetimeFigureOut">
              <a:rPr lang="ru-RU" smtClean="0"/>
              <a:pPr/>
              <a:t>26.10.2020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15767E37-FFCC-4CF8-AA4B-F44DE398B2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 1"/>
          <p:cNvSpPr>
            <a:spLocks noGrp="1"/>
          </p:cNvSpPr>
          <p:nvPr>
            <p:ph type="title" orient="vert"/>
          </p:nvPr>
        </p:nvSpPr>
        <p:spPr>
          <a:xfrm>
            <a:off x="7549741" y="382386"/>
            <a:ext cx="1119099" cy="5600404"/>
          </a:xfrm>
        </p:spPr>
        <p:txBody>
          <a:bodyPr vert="eaVert"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Вертикальный текст 2"/>
          <p:cNvSpPr>
            <a:spLocks noGrp="1"/>
          </p:cNvSpPr>
          <p:nvPr>
            <p:ph type="body" orient="vert" idx="1"/>
          </p:nvPr>
        </p:nvSpPr>
        <p:spPr>
          <a:xfrm>
            <a:off x="942975" y="382385"/>
            <a:ext cx="6294439" cy="5600405"/>
          </a:xfrm>
        </p:spPr>
        <p:txBody>
          <a:bodyPr vert="eaVert"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3036817-A6FF-445A-BA7D-487A4EB524A7}" type="datetimeFigureOut">
              <a:rPr lang="ru-RU" smtClean="0"/>
              <a:pPr/>
              <a:t>26.10.2020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15767E37-FFCC-4CF8-AA4B-F44DE398B2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 2"/>
          <p:cNvSpPr>
            <a:spLocks noGrp="1"/>
          </p:cNvSpPr>
          <p:nvPr>
            <p:ph type="body" idx="1"/>
          </p:nvPr>
        </p:nvSpPr>
        <p:spPr>
          <a:xfrm>
            <a:off x="938758" y="2286002"/>
            <a:ext cx="763374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938758" y="6375679"/>
            <a:ext cx="174729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F3036817-A6FF-445A-BA7D-487A4EB524A7}" type="datetimeFigureOut">
              <a:rPr lang="ru-RU" smtClean="0"/>
              <a:pPr/>
              <a:t>26.10.2020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75679"/>
            <a:ext cx="30861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4"/>
          </p:nvPr>
        </p:nvSpPr>
        <p:spPr>
          <a:xfrm>
            <a:off x="6457951" y="6375679"/>
            <a:ext cx="211454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15767E37-FFCC-4CF8-AA4B-F44DE398B20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олилиния 6"/>
          <p:cNvSpPr/>
          <p:nvPr/>
        </p:nvSpPr>
        <p:spPr bwMode="auto">
          <a:xfrm>
            <a:off x="0" y="0"/>
            <a:ext cx="664369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Прямоугольник 11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3" y="1073889"/>
            <a:ext cx="6592788" cy="3363223"/>
          </a:xfrm>
        </p:spPr>
        <p:txBody>
          <a:bodyPr>
            <a:noAutofit/>
          </a:bodyPr>
          <a:lstStyle/>
          <a:p>
            <a:pPr>
              <a:spcBef>
                <a:spcPts val="700"/>
              </a:spcBef>
              <a:buClr>
                <a:schemeClr val="tx2"/>
              </a:buClr>
            </a:pPr>
            <a:r>
              <a:rPr lang="ru-RU" sz="4500" b="1" spc="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Итоговое собеседование </a:t>
            </a:r>
            <a:br>
              <a:rPr lang="ru-RU" sz="4500" b="1" spc="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</a:br>
            <a:r>
              <a:rPr lang="ru-RU" sz="4500" b="1" spc="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по русскому языку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152128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Даты проведения итогового собеседования 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95536" y="1916832"/>
            <a:ext cx="2808312" cy="1368152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200" dirty="0">
                <a:latin typeface="Arial"/>
                <a:cs typeface="Arial"/>
              </a:rPr>
              <a:t>10</a:t>
            </a:r>
            <a:r>
              <a:rPr lang="ru-RU" sz="3200" dirty="0">
                <a:latin typeface="Arial"/>
                <a:cs typeface="Arial"/>
              </a:rPr>
              <a:t> февраля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99592" y="5013176"/>
            <a:ext cx="2592288" cy="1368152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600" dirty="0">
                <a:latin typeface="Arial"/>
                <a:cs typeface="Arial"/>
              </a:rPr>
              <a:t>17 </a:t>
            </a:r>
            <a:r>
              <a:rPr lang="ru-RU" sz="3600" dirty="0">
                <a:latin typeface="Arial"/>
                <a:cs typeface="Arial"/>
              </a:rPr>
              <a:t>мая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99592" y="3429000"/>
            <a:ext cx="2592288" cy="1368152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200" dirty="0">
                <a:latin typeface="Arial"/>
                <a:cs typeface="Arial"/>
              </a:rPr>
              <a:t>10</a:t>
            </a:r>
            <a:r>
              <a:rPr lang="ru-RU" sz="3200" dirty="0">
                <a:latin typeface="Arial"/>
                <a:cs typeface="Arial"/>
              </a:rPr>
              <a:t> марта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19872" y="1988840"/>
            <a:ext cx="54726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Итоговое собеседование для учеников 9-х классов на допуск </a:t>
            </a:r>
          </a:p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 ГИА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139952" y="3789040"/>
            <a:ext cx="482453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Дополнительные сроки сдачи для выпускников, которые получили «незачет», пропустили </a:t>
            </a:r>
          </a:p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или не завершили итоговое собеседование  </a:t>
            </a:r>
          </a:p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 уважительным причинам</a:t>
            </a:r>
          </a:p>
        </p:txBody>
      </p:sp>
      <p:sp>
        <p:nvSpPr>
          <p:cNvPr id="20" name="Правая фигурная скобка 19"/>
          <p:cNvSpPr/>
          <p:nvPr/>
        </p:nvSpPr>
        <p:spPr>
          <a:xfrm>
            <a:off x="3851920" y="3645024"/>
            <a:ext cx="216024" cy="266429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1340768"/>
            <a:ext cx="8712968" cy="432048"/>
          </a:xfrm>
        </p:spPr>
        <p:txBody>
          <a:bodyPr>
            <a:noAutofit/>
          </a:bodyPr>
          <a:lstStyle/>
          <a:p>
            <a:pPr algn="ctr"/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Общее время ответа ученика – 15 минут</a:t>
            </a:r>
            <a:br>
              <a:rPr lang="ru-RU" sz="3600" b="1" dirty="0">
                <a:solidFill>
                  <a:schemeClr val="bg1">
                    <a:lumMod val="6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3400" dirty="0"/>
              <a:t> для собеседования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807876431"/>
              </p:ext>
            </p:extLst>
          </p:nvPr>
        </p:nvGraphicFramePr>
        <p:xfrm>
          <a:off x="179512" y="1916832"/>
          <a:ext cx="8712968" cy="39561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2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44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15796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ru-RU" sz="1600" dirty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600" dirty="0">
                        <a:solidFill>
                          <a:schemeClr val="bg1">
                            <a:lumMod val="9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2397" marR="4239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ru-RU" sz="1600" dirty="0">
                          <a:latin typeface="Arial" pitchFamily="34" charset="0"/>
                          <a:cs typeface="Arial" pitchFamily="34" charset="0"/>
                        </a:rPr>
                        <a:t>Содержание</a:t>
                      </a:r>
                      <a:r>
                        <a:rPr lang="ru-RU" sz="1600" baseline="0" dirty="0">
                          <a:latin typeface="Arial" pitchFamily="34" charset="0"/>
                          <a:cs typeface="Arial" pitchFamily="34" charset="0"/>
                        </a:rPr>
                        <a:t> задания</a:t>
                      </a:r>
                      <a:endParaRPr lang="ru-RU" sz="1600" dirty="0">
                        <a:solidFill>
                          <a:schemeClr val="bg1">
                            <a:lumMod val="9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2397" marR="4239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dirty="0">
                          <a:latin typeface="Arial" pitchFamily="34" charset="0"/>
                          <a:cs typeface="Arial" pitchFamily="34" charset="0"/>
                        </a:rPr>
                        <a:t>Время на подготовку</a:t>
                      </a:r>
                      <a:endParaRPr lang="ru-RU" sz="1600" dirty="0">
                        <a:solidFill>
                          <a:schemeClr val="bg1">
                            <a:lumMod val="9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2397" marR="4239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dirty="0">
                          <a:latin typeface="Arial" pitchFamily="34" charset="0"/>
                          <a:cs typeface="Arial" pitchFamily="34" charset="0"/>
                        </a:rPr>
                        <a:t>Время на ответ</a:t>
                      </a:r>
                      <a:endParaRPr lang="ru-RU" sz="1600" dirty="0">
                        <a:solidFill>
                          <a:schemeClr val="bg1">
                            <a:lumMod val="9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2397" marR="4239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034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2397" marR="42397" anchor="ctr"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Прочитать вслух</a:t>
                      </a:r>
                      <a:r>
                        <a:rPr lang="ru-RU" sz="1600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текст</a:t>
                      </a:r>
                      <a:endParaRPr lang="ru-RU" sz="16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2397" marR="42397" anchor="ctr"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 минуты</a:t>
                      </a:r>
                    </a:p>
                  </a:txBody>
                  <a:tcPr marL="42397" marR="42397"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 минуты</a:t>
                      </a:r>
                    </a:p>
                  </a:txBody>
                  <a:tcPr marL="42397" marR="4239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208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2397" marR="42397" anchor="ctr"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Пересказать текст из задания</a:t>
                      </a:r>
                      <a:r>
                        <a:rPr lang="ru-RU" sz="1600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1 и дополнить его высказыванием</a:t>
                      </a:r>
                      <a:endParaRPr lang="ru-RU" sz="16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2397" marR="42397" anchor="ctr"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 минуты</a:t>
                      </a:r>
                    </a:p>
                  </a:txBody>
                  <a:tcPr marL="42397" marR="42397"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 минуты</a:t>
                      </a:r>
                    </a:p>
                  </a:txBody>
                  <a:tcPr marL="42397" marR="42397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212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2397" marR="42397" anchor="ctr"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Выбрать 1 вариант</a:t>
                      </a:r>
                      <a:r>
                        <a:rPr lang="ru-RU" sz="1600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монолога:</a:t>
                      </a:r>
                    </a:p>
                    <a:p>
                      <a:r>
                        <a:rPr lang="ru-RU" sz="1600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описать фотографию;</a:t>
                      </a:r>
                    </a:p>
                    <a:p>
                      <a:r>
                        <a:rPr lang="ru-R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подготовить повествование на основе жизненного опыта;</a:t>
                      </a:r>
                    </a:p>
                    <a:p>
                      <a:r>
                        <a:rPr lang="ru-R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подготовить рассуждение по проблеме</a:t>
                      </a:r>
                    </a:p>
                  </a:txBody>
                  <a:tcPr marL="42397" marR="42397" anchor="ctr"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 минута</a:t>
                      </a:r>
                    </a:p>
                  </a:txBody>
                  <a:tcPr marL="42397" marR="42397"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 минуты</a:t>
                      </a:r>
                    </a:p>
                  </a:txBody>
                  <a:tcPr marL="42397" marR="42397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579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2397" marR="42397" anchor="ctr"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Поучаствовать в диалоге по теме предыдущего задания</a:t>
                      </a:r>
                    </a:p>
                  </a:txBody>
                  <a:tcPr marL="42397" marR="42397" anchor="ctr"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 минут</a:t>
                      </a:r>
                    </a:p>
                  </a:txBody>
                  <a:tcPr marL="42397" marR="42397"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 минуты</a:t>
                      </a:r>
                    </a:p>
                  </a:txBody>
                  <a:tcPr marL="42397" marR="42397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79512" y="260648"/>
            <a:ext cx="87849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ЧЕТЫРЕ ЗАДАНИЯ ИТОГОВОГО СОБЕСЕДОВАНИЯ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404664"/>
            <a:ext cx="8676456" cy="8636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Сколько баллов нужно набрать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827584" y="1844824"/>
            <a:ext cx="2808312" cy="194421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10 баллов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907704" y="4293096"/>
            <a:ext cx="2448272" cy="1800200"/>
          </a:xfrm>
          <a:prstGeom prst="rect">
            <a:avLst/>
          </a:prstGeom>
          <a:solidFill>
            <a:srgbClr val="EAFB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необходимо набрать, чтобы получить «зачет»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372200" y="4293096"/>
            <a:ext cx="2448272" cy="1800200"/>
          </a:xfrm>
          <a:prstGeom prst="rect">
            <a:avLst/>
          </a:prstGeom>
          <a:solidFill>
            <a:srgbClr val="EAFB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максимальное количество баллов за собеседование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220072" y="1844824"/>
            <a:ext cx="2808312" cy="194421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20</a:t>
            </a:r>
          </a:p>
          <a:p>
            <a:pPr algn="ctr"/>
            <a:r>
              <a:rPr lang="ru-RU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баллов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1187624" y="3789040"/>
            <a:ext cx="0" cy="1512168"/>
          </a:xfrm>
          <a:prstGeom prst="line">
            <a:avLst/>
          </a:prstGeom>
          <a:ln w="25400" cmpd="sng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1187624" y="5301208"/>
            <a:ext cx="720080" cy="0"/>
          </a:xfrm>
          <a:prstGeom prst="line">
            <a:avLst/>
          </a:prstGeom>
          <a:ln w="25400" cmpd="sng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5652120" y="3789040"/>
            <a:ext cx="0" cy="1512168"/>
          </a:xfrm>
          <a:prstGeom prst="line">
            <a:avLst/>
          </a:prstGeom>
          <a:ln w="25400" cmpd="sng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5652120" y="5301208"/>
            <a:ext cx="720080" cy="0"/>
          </a:xfrm>
          <a:prstGeom prst="line">
            <a:avLst/>
          </a:prstGeom>
          <a:ln w="25400" cmpd="sng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body" idx="1"/>
          </p:nvPr>
        </p:nvSpPr>
        <p:spPr>
          <a:xfrm>
            <a:off x="2123728" y="1700808"/>
            <a:ext cx="3888432" cy="4032448"/>
          </a:xfrm>
        </p:spPr>
        <p:txBody>
          <a:bodyPr>
            <a:noAutofit/>
          </a:bodyPr>
          <a:lstStyle/>
          <a:p>
            <a:r>
              <a:rPr lang="ru-RU" sz="1800" b="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Вам, конечно, знаком человек, изображённый на этой фотографии. Это Юрий Алексеевич Гагарин (1934–1968) – первый космонавт.</a:t>
            </a:r>
          </a:p>
          <a:p>
            <a:pPr algn="l"/>
            <a:r>
              <a:rPr lang="ru-RU" sz="1800" b="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Выразительно прочитайте текст о Юрии Алексеевиче Гагарине вслух.</a:t>
            </a:r>
          </a:p>
        </p:txBody>
      </p:sp>
      <p:pic>
        <p:nvPicPr>
          <p:cNvPr id="6" name="Рисунок 5" descr="гагарин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96136" y="4005064"/>
            <a:ext cx="2304256" cy="2189043"/>
          </a:xfrm>
          <a:prstGeom prst="rect">
            <a:avLst/>
          </a:prstGeom>
        </p:spPr>
      </p:pic>
      <p:pic>
        <p:nvPicPr>
          <p:cNvPr id="7" name="Рисунок 6" descr="гагарин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84168" y="836712"/>
            <a:ext cx="2707438" cy="273266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475657" y="188640"/>
            <a:ext cx="374441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ЗАДАНИЕ 1. ЧТЕНИЕ ТЕКСТА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Текст для задания 1</a:t>
            </a: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836712"/>
            <a:ext cx="8604448" cy="5760640"/>
          </a:xfrm>
        </p:spPr>
        <p:txBody>
          <a:bodyPr>
            <a:noAutofit/>
          </a:bodyPr>
          <a:lstStyle/>
          <a:p>
            <a:pPr marL="360000" lvl="1" indent="228600">
              <a:buNone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Кандидаты в первый отряд космонавтов набирались среди военных лётчиков-истребителей по решению Сергея Павловича Королёва, считавшего, что именно эти лётчики уже имеют опыт перегрузок, стрессовых ситуаций и перепадов давления. Их было 20 молодых лётчиков, которых готовили к первому полёту в космос. Юрий Гагарин был одним из них.</a:t>
            </a:r>
          </a:p>
          <a:p>
            <a:pPr marL="360000" lvl="1" indent="228600">
              <a:buNone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Когда началась подготовка, никто не мог даже предположить, кому из них предстоит открыть дорогу к звёздам. Надёжный, сильный и доброжелательный, Юрий никому не завидовал, никого не считал лучше или хуже себя. Он легко брал на себя инициативу, работал упорно и с удовольствием.</a:t>
            </a:r>
          </a:p>
          <a:p>
            <a:pPr marL="360000" lvl="1" indent="228600">
              <a:buNone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12 апреля 1961 года в 9 часов 7 минут по московскому времени с космодрома </a:t>
            </a:r>
            <a:r>
              <a:rPr lang="ru-RU" sz="1600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Байконỳр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стартовал космический корабль «Восток» с пилотом-космонавтом Юрием Алексеевичем Гагариным на борту. Вскоре весь мир увидел кадры кинохроники, ставшие историей: подготовка к полёту, спокойное и сосредоточенное лицо Юрия Гагарина перед шагом в неизвестность, его знаменитое «Поехали!».</a:t>
            </a:r>
          </a:p>
          <a:p>
            <a:pPr marL="360000" lvl="1" indent="228600">
              <a:buNone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Смелость и бесстрашие простого русского парня с широкой улыбкой покорили всё человечество. Продолжительность полёта Гагарина равнялась 108 минутам. Всего 108 минут. Но не количество минут определяет вклад в историю освоения космоса. Юрий Гагарин был первым и останется им навсегда!</a:t>
            </a:r>
          </a:p>
          <a:p>
            <a:pPr marL="0" lvl="1" algn="r">
              <a:buNone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(177 слов</a:t>
            </a:r>
            <a:r>
              <a:rPr lang="ru-RU" sz="15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23528" y="1628800"/>
          <a:ext cx="8280920" cy="37468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50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58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4058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rial" pitchFamily="34" charset="0"/>
                          <a:cs typeface="Arial" pitchFamily="34" charset="0"/>
                        </a:rPr>
                        <a:t>Критерии оценивания чтения вслух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Arial" pitchFamily="34" charset="0"/>
                          <a:cs typeface="Arial" pitchFamily="34" charset="0"/>
                        </a:rPr>
                        <a:t>Баллы</a:t>
                      </a:r>
                    </a:p>
                    <a:p>
                      <a:pPr algn="ctr"/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9536">
                <a:tc gridSpan="2">
                  <a:txBody>
                    <a:bodyPr/>
                    <a:lstStyle/>
                    <a:p>
                      <a:pPr algn="ctr"/>
                      <a:r>
                        <a:rPr kumimoji="0" lang="ru-RU" b="1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Интонация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0" lang="ru-RU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8578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Интонация соответствует</a:t>
                      </a:r>
                      <a:r>
                        <a:rPr lang="ru-RU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пунктуационному оформлению текста</a:t>
                      </a:r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5792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Интонация не соответствует </a:t>
                      </a:r>
                      <a:r>
                        <a:rPr lang="ru-RU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пунктуационному оформлению текста</a:t>
                      </a:r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9536">
                <a:tc gridSpan="2"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b="1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Темп чтения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9536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Темп чтения соответствует коммуникативной задаче</a:t>
                      </a: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95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Темп чтения не соответствует коммуникативной задаче</a:t>
                      </a: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691680" y="5661248"/>
            <a:ext cx="68762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0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2 балла – максимум за задание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3528" y="548680"/>
            <a:ext cx="82271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ОЦЕНКА ЗА ВЫПОЛНЕНИЕ ЗАДАНИЯ 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620688"/>
            <a:ext cx="8363272" cy="796950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Задание 2. Пересказ текста</a:t>
            </a: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1481328"/>
            <a:ext cx="8686800" cy="4525963"/>
          </a:xfrm>
        </p:spPr>
        <p:txBody>
          <a:bodyPr>
            <a:normAutofit/>
          </a:bodyPr>
          <a:lstStyle/>
          <a:p>
            <a:pPr marL="360000" indent="256032">
              <a:buNone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Proxima Nova Rg" pitchFamily="2" charset="0"/>
              </a:rPr>
              <a:t>Перескажите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Proxima Nova Rg" pitchFamily="2" charset="0"/>
              </a:rPr>
              <a:t>прочитанный Вами текст, включив в пересказ слова С.П. Королёва, выдающегося конструктора и учёного, о Ю.А. Гагарине:</a:t>
            </a:r>
          </a:p>
          <a:p>
            <a:pPr marL="360000" indent="256032">
              <a:buNone/>
            </a:pPr>
            <a:r>
              <a:rPr lang="ru-RU" i="1" dirty="0">
                <a:solidFill>
                  <a:schemeClr val="accent1">
                    <a:lumMod val="50000"/>
                  </a:schemeClr>
                </a:solidFill>
                <a:latin typeface="Proxima Nova Rg" pitchFamily="2" charset="0"/>
              </a:rPr>
              <a:t>«Он открыл людям Земли дорогу в неизвестный мир. Но только ли это? Думается, Гагарин сделал нечто большее – он дал людям веру в их собственные силы, в их возможности, дал силу идти увереннее, смелее…»</a:t>
            </a:r>
          </a:p>
          <a:p>
            <a:pPr marL="360000" indent="256032">
              <a:buNone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Proxima Nova Rg" pitchFamily="2" charset="0"/>
              </a:rPr>
              <a:t>Подумайте, где лучше использовать слова С.П. Королёва в пересказе. Вы можете использовать любые способы цитирования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Proxima Nova Rg" pitchFamily="2" charset="0"/>
              </a:rPr>
              <a:t>.</a:t>
            </a:r>
          </a:p>
        </p:txBody>
      </p:sp>
      <p:sp>
        <p:nvSpPr>
          <p:cNvPr id="1026" name="AutoShape 2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 descr="19287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92080" y="5301208"/>
            <a:ext cx="1080120" cy="10801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16216" y="5661249"/>
            <a:ext cx="2448272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sz="2200" b="1" dirty="0">
                <a:solidFill>
                  <a:schemeClr val="accent1"/>
                </a:solidFill>
                <a:latin typeface="Proxima Nova Rg" pitchFamily="2" charset="0"/>
              </a:rPr>
              <a:t>2 минуты </a:t>
            </a:r>
          </a:p>
          <a:p>
            <a:r>
              <a:rPr lang="ru-RU" sz="2200" b="1" dirty="0">
                <a:solidFill>
                  <a:schemeClr val="accent1"/>
                </a:solidFill>
                <a:latin typeface="Proxima Nova Rg" pitchFamily="2" charset="0"/>
              </a:rPr>
              <a:t>на подготовку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29600" cy="576064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Оценка за выполнение задания 2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3056358"/>
              </p:ext>
            </p:extLst>
          </p:nvPr>
        </p:nvGraphicFramePr>
        <p:xfrm>
          <a:off x="323528" y="1556792"/>
          <a:ext cx="8280920" cy="46191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50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58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3610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rial" pitchFamily="34" charset="0"/>
                          <a:cs typeface="Arial" pitchFamily="34" charset="0"/>
                        </a:rPr>
                        <a:t>Критерии оценивания пересказа текста</a:t>
                      </a:r>
                      <a:r>
                        <a:rPr lang="ru-RU" baseline="0" dirty="0">
                          <a:latin typeface="Arial" pitchFamily="34" charset="0"/>
                          <a:cs typeface="Arial" pitchFamily="34" charset="0"/>
                        </a:rPr>
                        <a:t> с включением приведенного высказывания</a:t>
                      </a:r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Arial" pitchFamily="34" charset="0"/>
                          <a:cs typeface="Arial" pitchFamily="34" charset="0"/>
                        </a:rPr>
                        <a:t>Баллы</a:t>
                      </a:r>
                    </a:p>
                    <a:p>
                      <a:pPr algn="ctr"/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2559">
                <a:tc gridSpan="2">
                  <a:txBody>
                    <a:bodyPr/>
                    <a:lstStyle/>
                    <a:p>
                      <a:pPr algn="ctr"/>
                      <a:r>
                        <a:rPr kumimoji="0" lang="ru-RU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Сохранение </a:t>
                      </a:r>
                      <a:r>
                        <a:rPr kumimoji="0" lang="ru-RU" b="0" kern="1200" dirty="0" err="1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микротем</a:t>
                      </a:r>
                      <a:r>
                        <a:rPr kumimoji="0" lang="ru-RU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текста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0" lang="ru-RU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5551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Все основные </a:t>
                      </a:r>
                      <a:r>
                        <a:rPr lang="ru-RU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микротемы</a:t>
                      </a:r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текста сохранены</a:t>
                      </a: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555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kern="1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Упущена или добавлена одна </a:t>
                      </a:r>
                      <a:r>
                        <a:rPr lang="ru-RU" sz="1800" kern="1200" noProof="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микротема</a:t>
                      </a:r>
                      <a:endParaRPr lang="ru-RU" sz="1800" kern="1200" dirty="0" err="1">
                        <a:solidFill>
                          <a:schemeClr val="accent1">
                            <a:lumMod val="50000"/>
                          </a:schemeClr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7136897"/>
                  </a:ext>
                </a:extLst>
              </a:tr>
              <a:tr h="653383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cs typeface="Arial"/>
                        </a:rPr>
                        <a:t>Упущены или добавлены две и более </a:t>
                      </a:r>
                      <a:r>
                        <a:rPr lang="ru-RU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cs typeface="Arial"/>
                        </a:rPr>
                        <a:t>микротем</a:t>
                      </a:r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2559">
                <a:tc gridSpan="2"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b="0" kern="1200" dirty="0">
                          <a:solidFill>
                            <a:schemeClr val="lt1"/>
                          </a:solidFill>
                          <a:latin typeface="Arial"/>
                          <a:ea typeface="+mn-ea"/>
                          <a:cs typeface="Arial"/>
                        </a:rPr>
                        <a:t>Соблюдение</a:t>
                      </a:r>
                      <a:r>
                        <a:rPr kumimoji="0" lang="ru-RU" b="0" kern="1200" baseline="0" dirty="0">
                          <a:solidFill>
                            <a:schemeClr val="lt1"/>
                          </a:solidFill>
                          <a:latin typeface="Arial"/>
                          <a:ea typeface="+mn-ea"/>
                          <a:cs typeface="Arial"/>
                        </a:rPr>
                        <a:t> фактологической точности при пересказе</a:t>
                      </a:r>
                      <a:endParaRPr kumimoji="0" lang="ru-RU" b="0" kern="1200" dirty="0">
                        <a:solidFill>
                          <a:schemeClr val="lt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2559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Фактических ошибок,</a:t>
                      </a:r>
                      <a:r>
                        <a:rPr lang="ru-RU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связанных с пониманием текста, нет</a:t>
                      </a:r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089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Допущены фактические ошибки (одна и более)</a:t>
                      </a: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29600" cy="576064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Оценка за выполнение задания 2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23528" y="1556792"/>
          <a:ext cx="8280920" cy="45331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50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58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6066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rial" pitchFamily="34" charset="0"/>
                          <a:cs typeface="Arial" pitchFamily="34" charset="0"/>
                        </a:rPr>
                        <a:t>Критерии оценивания пересказа текста</a:t>
                      </a:r>
                      <a:r>
                        <a:rPr lang="ru-RU" baseline="0" dirty="0">
                          <a:latin typeface="Arial" pitchFamily="34" charset="0"/>
                          <a:cs typeface="Arial" pitchFamily="34" charset="0"/>
                        </a:rPr>
                        <a:t> с включением приведенного высказывания</a:t>
                      </a:r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Arial" pitchFamily="34" charset="0"/>
                          <a:cs typeface="Arial" pitchFamily="34" charset="0"/>
                        </a:rPr>
                        <a:t>Баллы</a:t>
                      </a:r>
                    </a:p>
                    <a:p>
                      <a:pPr algn="ctr"/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034">
                <a:tc gridSpan="2">
                  <a:txBody>
                    <a:bodyPr/>
                    <a:lstStyle/>
                    <a:p>
                      <a:pPr algn="ctr"/>
                      <a:r>
                        <a:rPr kumimoji="0" lang="ru-RU" b="1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Работа с высказыванием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0" lang="ru-RU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r>
                        <a:rPr kumimoji="0" lang="ru-RU" sz="1800" kern="1200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Приведённое высказывание включено в текст во время</a:t>
                      </a:r>
                    </a:p>
                    <a:p>
                      <a:r>
                        <a:rPr kumimoji="0" lang="ru-RU" sz="1800" kern="1200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пересказа уместно, логично</a:t>
                      </a:r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68152">
                <a:tc>
                  <a:txBody>
                    <a:bodyPr/>
                    <a:lstStyle/>
                    <a:p>
                      <a:r>
                        <a:rPr kumimoji="0" lang="ru-RU" sz="1800" kern="1200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Приведённое высказывание включено в текст во время</a:t>
                      </a:r>
                    </a:p>
                    <a:p>
                      <a:r>
                        <a:rPr kumimoji="0" lang="ru-RU" sz="1800" kern="1200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пересказа неуместно </a:t>
                      </a:r>
                      <a:r>
                        <a:rPr kumimoji="0" lang="ru-RU" sz="1800" b="0" kern="1200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и/или нелогично</a:t>
                      </a:r>
                      <a:r>
                        <a:rPr kumimoji="0" lang="ru-RU" sz="1800" b="1" kern="1200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</a:p>
                    <a:p>
                      <a:r>
                        <a:rPr kumimoji="0" lang="ru-RU" sz="1800" b="1" kern="1200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или</a:t>
                      </a:r>
                    </a:p>
                    <a:p>
                      <a:r>
                        <a:rPr kumimoji="0" lang="ru-RU" sz="1800" kern="1200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приведённое высказывание не включено в текст во</a:t>
                      </a:r>
                    </a:p>
                    <a:p>
                      <a:r>
                        <a:rPr kumimoji="0" lang="ru-RU" sz="1800" kern="1200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время пересказа</a:t>
                      </a:r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9168">
                <a:tc gridSpan="2"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b="1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Способы цитирования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2398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Ошибок</a:t>
                      </a:r>
                      <a:r>
                        <a:rPr lang="ru-RU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нет</a:t>
                      </a:r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239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Допущены</a:t>
                      </a:r>
                      <a:r>
                        <a:rPr lang="ru-RU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ошибки при цитировании (одна и более)</a:t>
                      </a:r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55576" y="6093296"/>
            <a:ext cx="7920880" cy="55399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/>
            <a:r>
              <a:rPr lang="ru-RU" sz="3000" b="1" dirty="0">
                <a:solidFill>
                  <a:schemeClr val="accent1"/>
                </a:solidFill>
                <a:latin typeface="Arial"/>
                <a:cs typeface="Arial"/>
              </a:rPr>
              <a:t>5 баллов – максимум за задание 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1993072"/>
              </p:ext>
            </p:extLst>
          </p:nvPr>
        </p:nvGraphicFramePr>
        <p:xfrm>
          <a:off x="323528" y="1772816"/>
          <a:ext cx="8424936" cy="41764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219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29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12846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Критерии оценивания правильности речи за выполнение заданий</a:t>
                      </a:r>
                      <a:r>
                        <a:rPr lang="ru-RU" sz="1500" baseline="0" dirty="0">
                          <a:latin typeface="Arial" pitchFamily="34" charset="0"/>
                          <a:cs typeface="Arial" pitchFamily="34" charset="0"/>
                        </a:rPr>
                        <a:t> 1 и 2</a:t>
                      </a:r>
                      <a:endParaRPr lang="ru-RU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Arial" pitchFamily="34" charset="0"/>
                          <a:cs typeface="Arial" pitchFamily="34" charset="0"/>
                        </a:rPr>
                        <a:t>Баллы</a:t>
                      </a:r>
                    </a:p>
                    <a:p>
                      <a:pPr algn="ctr"/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9874">
                <a:tc gridSpan="2">
                  <a:txBody>
                    <a:bodyPr/>
                    <a:lstStyle/>
                    <a:p>
                      <a:pPr algn="ctr"/>
                      <a:r>
                        <a:rPr kumimoji="0" lang="ru-RU" b="1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Соблюдение грамматических норм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0" lang="ru-RU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734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Грамматических</a:t>
                      </a:r>
                      <a:r>
                        <a:rPr lang="ru-RU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ошибок нет</a:t>
                      </a:r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1165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Допущены грамматические ошибки (одна и более)</a:t>
                      </a: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734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b="1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Соблюдение орфоэпических норм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23857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Орфоэпических ошибок</a:t>
                      </a:r>
                      <a:r>
                        <a:rPr lang="ru-RU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нет,</a:t>
                      </a:r>
                    </a:p>
                    <a:p>
                      <a:r>
                        <a:rPr lang="ru-RU" b="1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или</a:t>
                      </a:r>
                    </a:p>
                    <a:p>
                      <a:pPr lvl="0">
                        <a:buNone/>
                      </a:pPr>
                      <a:r>
                        <a:rPr lang="ru-RU" sz="1800" kern="1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допущена одна орфоэпическая ошибка (исключая слово в тексте с поставленным ударением)</a:t>
                      </a:r>
                      <a:endParaRPr lang="ru-RU" sz="180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4042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kern="1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Допущены две или более орфоэпических ошибок </a:t>
                      </a:r>
                      <a:endParaRPr lang="ru-RU" sz="180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23528" y="404664"/>
            <a:ext cx="80648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ДОПОЛНИТЕЛЬНАЯ ОЦЕНКА ЗАДАНИЙ 1 И 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1547544"/>
              </p:ext>
            </p:extLst>
          </p:nvPr>
        </p:nvGraphicFramePr>
        <p:xfrm>
          <a:off x="323528" y="1770822"/>
          <a:ext cx="8424936" cy="38184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219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29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12846">
                <a:tc>
                  <a:txBody>
                    <a:bodyPr/>
                    <a:lstStyle/>
                    <a:p>
                      <a:pPr algn="r"/>
                      <a:r>
                        <a:rPr lang="ru-RU" sz="1700" dirty="0">
                          <a:latin typeface="Arial" pitchFamily="34" charset="0"/>
                          <a:cs typeface="Arial" pitchFamily="34" charset="0"/>
                        </a:rPr>
                        <a:t>Критерии оценивания правильности речи за выполнение заданий</a:t>
                      </a:r>
                      <a:r>
                        <a:rPr lang="ru-RU" sz="1700" baseline="0" dirty="0">
                          <a:latin typeface="Arial" pitchFamily="34" charset="0"/>
                          <a:cs typeface="Arial" pitchFamily="34" charset="0"/>
                        </a:rPr>
                        <a:t> 1 и 2</a:t>
                      </a:r>
                      <a:endParaRPr lang="ru-RU" sz="17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Arial" pitchFamily="34" charset="0"/>
                          <a:cs typeface="Arial" pitchFamily="34" charset="0"/>
                        </a:rPr>
                        <a:t>Баллы</a:t>
                      </a:r>
                    </a:p>
                    <a:p>
                      <a:pPr algn="ctr"/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9874">
                <a:tc gridSpan="2">
                  <a:txBody>
                    <a:bodyPr/>
                    <a:lstStyle/>
                    <a:p>
                      <a:pPr algn="ctr"/>
                      <a:r>
                        <a:rPr kumimoji="0" lang="ru-RU" b="1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Соблюдение речевых норм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0" lang="ru-RU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734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Речевых ошибок</a:t>
                      </a:r>
                      <a:r>
                        <a:rPr lang="ru-RU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нет,</a:t>
                      </a:r>
                    </a:p>
                    <a:p>
                      <a:r>
                        <a:rPr lang="ru-RU" b="1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или</a:t>
                      </a:r>
                    </a:p>
                    <a:p>
                      <a:r>
                        <a:rPr lang="ru-RU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допущено не более трех речевых ошибок</a:t>
                      </a: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1165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cs typeface="Arial"/>
                        </a:rPr>
                        <a:t>Допущены речевые ошибки (четыре или более)</a:t>
                      </a: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734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b="1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Искажения слов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8751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Искажений слов нет</a:t>
                      </a: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404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cs typeface="Arial"/>
                        </a:rPr>
                        <a:t>Допущены искажения слов (одно или более)</a:t>
                      </a: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0" y="5546350"/>
            <a:ext cx="8892480" cy="7386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/>
              </a:rPr>
              <a:t>   </a:t>
            </a:r>
            <a:r>
              <a:rPr lang="ru-RU" dirty="0">
                <a:solidFill>
                  <a:schemeClr val="accent1"/>
                </a:solidFill>
                <a:latin typeface="Arial"/>
                <a:cs typeface="Arial"/>
              </a:rPr>
              <a:t>4 балла – максимальное количество баллов за правильность речи*</a:t>
            </a:r>
            <a:endParaRPr lang="ru-RU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  <a:p>
            <a:pPr algn="r"/>
            <a:endParaRPr lang="ru-RU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3528" y="404664"/>
            <a:ext cx="80648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ДОПОЛНИТЕЛЬНАЯ ОЦЕНКА ЗАДАНИЙ 1 И 2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5CA85BC-8B62-407D-BD5C-5C3297BD67F5}"/>
              </a:ext>
            </a:extLst>
          </p:cNvPr>
          <p:cNvSpPr txBox="1"/>
          <p:nvPr/>
        </p:nvSpPr>
        <p:spPr>
          <a:xfrm>
            <a:off x="1604516" y="5917721"/>
            <a:ext cx="6883878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600" dirty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*Если участник итогового собеседования не приступал к выполнению задания 2, то по критериям оценивания правильности речи за выполнение заданий 1 и 2 (P1) ставится не более двух баллов</a:t>
            </a:r>
            <a:r>
              <a:rPr lang="ru-RU" sz="1600" dirty="0">
                <a:solidFill>
                  <a:schemeClr val="accent1"/>
                </a:solidFill>
                <a:latin typeface="Arial"/>
                <a:cs typeface="Arial"/>
              </a:rPr>
              <a:t>.</a:t>
            </a:r>
            <a:endParaRPr lang="ru-RU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91264" cy="1152128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Общий балл </a:t>
            </a:r>
            <a:b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 выполнение заданий 1 и 2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948264" y="5157192"/>
            <a:ext cx="1872208" cy="122413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Arial" pitchFamily="34" charset="0"/>
                <a:cs typeface="Arial" pitchFamily="34" charset="0"/>
              </a:rPr>
              <a:t>Задания </a:t>
            </a:r>
          </a:p>
          <a:p>
            <a:pPr algn="ctr"/>
            <a:r>
              <a:rPr lang="ru-RU" b="1" dirty="0">
                <a:latin typeface="Arial" pitchFamily="34" charset="0"/>
                <a:cs typeface="Arial" pitchFamily="34" charset="0"/>
              </a:rPr>
              <a:t>1 и 2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788024" y="5157192"/>
            <a:ext cx="1944216" cy="122413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Правильность речи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771800" y="1772816"/>
            <a:ext cx="1800200" cy="1224136"/>
          </a:xfrm>
          <a:prstGeom prst="roundRect">
            <a:avLst/>
          </a:prstGeom>
          <a:solidFill>
            <a:srgbClr val="53CDB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Arial" pitchFamily="34" charset="0"/>
                <a:cs typeface="Arial" pitchFamily="34" charset="0"/>
              </a:rPr>
              <a:t>2 балла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699792" y="3429000"/>
            <a:ext cx="1872208" cy="1224136"/>
          </a:xfrm>
          <a:prstGeom prst="roundRect">
            <a:avLst/>
          </a:prstGeom>
          <a:solidFill>
            <a:srgbClr val="53CDB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Arial"/>
                <a:cs typeface="Arial"/>
              </a:rPr>
              <a:t>5 баллов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699792" y="5157192"/>
            <a:ext cx="1872208" cy="1224136"/>
          </a:xfrm>
          <a:prstGeom prst="roundRect">
            <a:avLst/>
          </a:prstGeom>
          <a:solidFill>
            <a:srgbClr val="53CDB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Arial" pitchFamily="34" charset="0"/>
                <a:cs typeface="Arial" pitchFamily="34" charset="0"/>
              </a:rPr>
              <a:t>4 балла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251520" y="3356992"/>
            <a:ext cx="1800200" cy="1368152"/>
          </a:xfrm>
          <a:prstGeom prst="roundRect">
            <a:avLst/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11 баллов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максимум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6948264" y="3429000"/>
            <a:ext cx="1800200" cy="122413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Arial" pitchFamily="34" charset="0"/>
                <a:cs typeface="Arial" pitchFamily="34" charset="0"/>
              </a:rPr>
              <a:t>Задание 2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876256" y="1772816"/>
            <a:ext cx="1800200" cy="122413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Задание 1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4788024" y="3429000"/>
            <a:ext cx="1944216" cy="122413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Пересказ текста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4788024" y="1772816"/>
            <a:ext cx="1872208" cy="122413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Чтение текста вслух</a:t>
            </a:r>
          </a:p>
        </p:txBody>
      </p:sp>
      <p:cxnSp>
        <p:nvCxnSpPr>
          <p:cNvPr id="27" name="Прямая соединительная линия 26"/>
          <p:cNvCxnSpPr>
            <a:endCxn id="18" idx="1"/>
          </p:cNvCxnSpPr>
          <p:nvPr/>
        </p:nvCxnSpPr>
        <p:spPr>
          <a:xfrm flipV="1">
            <a:off x="1403648" y="2384884"/>
            <a:ext cx="1368152" cy="972108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1475656" y="4725144"/>
            <a:ext cx="1224136" cy="936104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>
            <a:stCxn id="21" idx="3"/>
            <a:endCxn id="19" idx="1"/>
          </p:cNvCxnSpPr>
          <p:nvPr/>
        </p:nvCxnSpPr>
        <p:spPr>
          <a:xfrm>
            <a:off x="2051720" y="4041068"/>
            <a:ext cx="6480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>
            <a:stCxn id="18" idx="3"/>
            <a:endCxn id="25" idx="1"/>
          </p:cNvCxnSpPr>
          <p:nvPr/>
        </p:nvCxnSpPr>
        <p:spPr>
          <a:xfrm>
            <a:off x="4572000" y="2384884"/>
            <a:ext cx="2160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>
            <a:off x="4572000" y="4077072"/>
            <a:ext cx="2160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>
            <a:off x="4572000" y="5805264"/>
            <a:ext cx="2160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6660232" y="2420888"/>
            <a:ext cx="2160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>
            <a:off x="6732240" y="4077072"/>
            <a:ext cx="2160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>
            <a:off x="6732240" y="5805264"/>
            <a:ext cx="2160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476672"/>
            <a:ext cx="8820472" cy="720080"/>
          </a:xfrm>
        </p:spPr>
        <p:txBody>
          <a:bodyPr>
            <a:noAutofit/>
          </a:bodyPr>
          <a:lstStyle/>
          <a:p>
            <a:pPr indent="256032" algn="ctr"/>
            <a:r>
              <a:rPr lang="ru-RU" sz="30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Задание 3. Монологическое высказывание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067944" y="1556792"/>
            <a:ext cx="4104456" cy="576064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Тема 1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067944" y="2780928"/>
            <a:ext cx="4104456" cy="576064"/>
          </a:xfrm>
          <a:prstGeom prst="roundRect">
            <a:avLst/>
          </a:prstGeom>
          <a:solidFill>
            <a:srgbClr val="78E4D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Тема 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67944" y="2276872"/>
            <a:ext cx="4968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Праздник (на основе описания фотографии)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067944" y="3501008"/>
            <a:ext cx="46805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Поход (экскурсия), который запомнился мне больше всего</a:t>
            </a:r>
          </a:p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(повествование на основе жизненного опыта)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39952" y="4797152"/>
            <a:ext cx="4104456" cy="576064"/>
          </a:xfrm>
          <a:prstGeom prst="roundRect">
            <a:avLst/>
          </a:prstGeom>
          <a:solidFill>
            <a:srgbClr val="53CDB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Тема 3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139952" y="5517232"/>
            <a:ext cx="48600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Всегда ли нужно следовать моде? (рассуждение по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поставленному вопросу)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39552" y="1772816"/>
            <a:ext cx="3168352" cy="2448272"/>
          </a:xfrm>
          <a:prstGeom prst="roundRect">
            <a:avLst/>
          </a:prstGeom>
          <a:solidFill>
            <a:srgbClr val="53CDB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400" b="1" dirty="0">
                <a:latin typeface="Arial" pitchFamily="34" charset="0"/>
                <a:cs typeface="Arial" pitchFamily="34" charset="0"/>
              </a:rPr>
              <a:t>Выберите одну из тем для беседы</a:t>
            </a:r>
          </a:p>
        </p:txBody>
      </p:sp>
      <p:pic>
        <p:nvPicPr>
          <p:cNvPr id="18" name="Рисунок 17" descr="19287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4869160"/>
            <a:ext cx="1368152" cy="1368152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979712" y="5157192"/>
            <a:ext cx="20162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1 минута на подготовку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94096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Карточка поможет рассказать о празднике</a:t>
            </a:r>
          </a:p>
        </p:txBody>
      </p:sp>
      <p:pic>
        <p:nvPicPr>
          <p:cNvPr id="5" name="Рисунок 4" descr="Screenshot_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1556792"/>
            <a:ext cx="4248472" cy="3168352"/>
          </a:xfrm>
          <a:prstGeom prst="rect">
            <a:avLst/>
          </a:prstGeom>
        </p:spPr>
      </p:pic>
      <p:pic>
        <p:nvPicPr>
          <p:cNvPr id="6" name="Рисунок 5" descr="192875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99592" y="4941168"/>
            <a:ext cx="1296144" cy="129614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39752" y="5157192"/>
            <a:ext cx="20162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3 минуты </a:t>
            </a:r>
          </a:p>
          <a:p>
            <a:r>
              <a:rPr lang="ru-RU" sz="24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на монолог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788024" y="1556792"/>
            <a:ext cx="3528392" cy="50405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Arial" pitchFamily="34" charset="0"/>
                <a:cs typeface="Arial" pitchFamily="34" charset="0"/>
              </a:rPr>
              <a:t>Задание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88024" y="2204864"/>
            <a:ext cx="40324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Опишите фотографию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860032" y="2852936"/>
            <a:ext cx="3456384" cy="576064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Arial" pitchFamily="34" charset="0"/>
                <a:cs typeface="Arial" pitchFamily="34" charset="0"/>
              </a:rPr>
              <a:t>Не забудьте описать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716016" y="3501008"/>
            <a:ext cx="406896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• 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место и время проведения праздника</a:t>
            </a:r>
          </a:p>
          <a:p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• событие, которому, по Вашему мнению, посвящен праздник</a:t>
            </a:r>
          </a:p>
          <a:p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• присутствующих на празднике</a:t>
            </a:r>
          </a:p>
          <a:p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• общую атмосферу праздника и настроение участников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548680"/>
            <a:ext cx="8686800" cy="1080120"/>
          </a:xfrm>
        </p:spPr>
        <p:txBody>
          <a:bodyPr>
            <a:normAutofit/>
          </a:bodyPr>
          <a:lstStyle/>
          <a:p>
            <a:pPr algn="ctr"/>
            <a:r>
              <a:rPr lang="ru-RU" sz="30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Карточка поможет</a:t>
            </a:r>
            <a:br>
              <a:rPr lang="ru-RU" sz="30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30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рассказать о походе (экскурсии)</a:t>
            </a:r>
          </a:p>
        </p:txBody>
      </p:sp>
      <p:pic>
        <p:nvPicPr>
          <p:cNvPr id="6" name="Рисунок 5" descr="19287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36296" y="5301208"/>
            <a:ext cx="1296144" cy="129614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644008" y="5661248"/>
            <a:ext cx="2376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3 минуты </a:t>
            </a:r>
          </a:p>
          <a:p>
            <a:pPr algn="r"/>
            <a:r>
              <a:rPr lang="ru-RU" sz="24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на монолог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95536" y="2132856"/>
            <a:ext cx="7992888" cy="50405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Arial" pitchFamily="34" charset="0"/>
                <a:cs typeface="Arial" pitchFamily="34" charset="0"/>
              </a:rPr>
              <a:t>Задание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7544" y="2564904"/>
            <a:ext cx="72605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Расскажите о том, как Вы ходили в поход (на экскурсию).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95536" y="3429000"/>
            <a:ext cx="7992888" cy="50405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Arial" pitchFamily="34" charset="0"/>
                <a:cs typeface="Arial" pitchFamily="34" charset="0"/>
              </a:rPr>
              <a:t>Не забудьте рассказать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4077072"/>
            <a:ext cx="69847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куда и когда Вы ходили в поход (на экскурсию)</a:t>
            </a:r>
          </a:p>
          <a:p>
            <a:pPr>
              <a:buFont typeface="Arial" pitchFamily="34" charset="0"/>
              <a:buChar char="•"/>
            </a:pP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с кем Вы ходили в поход (на экскурсию)</a:t>
            </a:r>
          </a:p>
          <a:p>
            <a:pPr>
              <a:buFont typeface="Arial" pitchFamily="34" charset="0"/>
              <a:buChar char="•"/>
            </a:pP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как Вы готовились к походу (экскурсии)</a:t>
            </a:r>
          </a:p>
          <a:p>
            <a:pPr>
              <a:buFont typeface="Arial" pitchFamily="34" charset="0"/>
              <a:buChar char="•"/>
            </a:pP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почему Вам запомнился этот поход (экскурсия)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79512" y="476672"/>
            <a:ext cx="8507288" cy="864096"/>
          </a:xfrm>
        </p:spPr>
        <p:txBody>
          <a:bodyPr>
            <a:noAutofit/>
          </a:bodyPr>
          <a:lstStyle/>
          <a:p>
            <a:pPr algn="ctr"/>
            <a:r>
              <a:rPr lang="ru-RU" sz="3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Карточка поможет высказаться о моде</a:t>
            </a:r>
          </a:p>
        </p:txBody>
      </p:sp>
      <p:pic>
        <p:nvPicPr>
          <p:cNvPr id="6" name="Рисунок 5" descr="19287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36296" y="5301208"/>
            <a:ext cx="1296144" cy="129614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644008" y="5661248"/>
            <a:ext cx="2376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3 минуты </a:t>
            </a:r>
          </a:p>
          <a:p>
            <a:pPr algn="r"/>
            <a:r>
              <a:rPr lang="ru-RU" sz="24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на монолог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95536" y="2132856"/>
            <a:ext cx="7992888" cy="50405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Arial" pitchFamily="34" charset="0"/>
                <a:cs typeface="Arial" pitchFamily="34" charset="0"/>
              </a:rPr>
              <a:t>Задание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7544" y="2564904"/>
            <a:ext cx="72605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Всегда ли нужно следовать моде?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95536" y="3429000"/>
            <a:ext cx="7992888" cy="50405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Arial" pitchFamily="34" charset="0"/>
                <a:cs typeface="Arial" pitchFamily="34" charset="0"/>
              </a:rPr>
              <a:t>Не забудьте дать ответы на вопросы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4028871"/>
            <a:ext cx="69847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• Что значит следовать моде?</a:t>
            </a:r>
          </a:p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• Для Вас важно следовать моде и почему?</a:t>
            </a:r>
          </a:p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• Следовать моде можно только в одежде?</a:t>
            </a:r>
          </a:p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• Как Вы понимаете выражение «хороший вкус»?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648072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Оценка за выполнение задания 3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23528" y="1267411"/>
          <a:ext cx="8280920" cy="49521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50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58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5405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rial" pitchFamily="34" charset="0"/>
                          <a:cs typeface="Arial" pitchFamily="34" charset="0"/>
                        </a:rPr>
                        <a:t>Критерии оценивания монологического высказывания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Arial" pitchFamily="34" charset="0"/>
                          <a:cs typeface="Arial" pitchFamily="34" charset="0"/>
                        </a:rPr>
                        <a:t>Баллы</a:t>
                      </a:r>
                    </a:p>
                    <a:p>
                      <a:pPr algn="ctr"/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1224">
                <a:tc gridSpan="2">
                  <a:txBody>
                    <a:bodyPr/>
                    <a:lstStyle/>
                    <a:p>
                      <a:pPr algn="ctr"/>
                      <a:r>
                        <a:rPr kumimoji="0" lang="ru-RU" b="1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Выполнение коммуникативной</a:t>
                      </a:r>
                      <a:r>
                        <a:rPr kumimoji="0" lang="ru-RU" b="1" kern="1200" baseline="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задачи</a:t>
                      </a:r>
                      <a:endParaRPr kumimoji="0" lang="ru-RU" b="1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0" lang="ru-RU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8059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Участник справился</a:t>
                      </a:r>
                      <a:r>
                        <a:rPr lang="ru-RU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с коммуникативной задачей.</a:t>
                      </a:r>
                    </a:p>
                    <a:p>
                      <a:r>
                        <a:rPr lang="ru-RU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Приведено не менее 10 фраз по теме высказывания.</a:t>
                      </a:r>
                    </a:p>
                    <a:p>
                      <a:r>
                        <a:rPr lang="ru-RU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Фактические ошибки отсутствуют</a:t>
                      </a:r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8312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Испытуемый</a:t>
                      </a:r>
                      <a:r>
                        <a:rPr lang="ru-RU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предпринял попытку справиться с коммуникативной задачей, </a:t>
                      </a:r>
                    </a:p>
                    <a:p>
                      <a:r>
                        <a:rPr lang="ru-RU" b="1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но</a:t>
                      </a:r>
                    </a:p>
                    <a:p>
                      <a:r>
                        <a:rPr lang="ru-RU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допустил фактические ошибки, </a:t>
                      </a:r>
                    </a:p>
                    <a:p>
                      <a:r>
                        <a:rPr lang="ru-RU" b="1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</a:t>
                      </a:r>
                      <a:r>
                        <a:rPr lang="en-US" b="1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/</a:t>
                      </a:r>
                      <a:r>
                        <a:rPr lang="ru-RU" b="1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или </a:t>
                      </a:r>
                    </a:p>
                    <a:p>
                      <a:r>
                        <a:rPr lang="ru-RU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привел менее 10 фраз по теме высказывания</a:t>
                      </a:r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4798">
                <a:tc gridSpan="2"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b="1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Учет условий</a:t>
                      </a:r>
                      <a:r>
                        <a:rPr kumimoji="0" lang="ru-RU" b="1" kern="1200" baseline="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речевой ситуации</a:t>
                      </a:r>
                      <a:endParaRPr kumimoji="0" lang="ru-RU" b="1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4798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Учтены условия речевой ситуации</a:t>
                      </a: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49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Условия</a:t>
                      </a:r>
                      <a:r>
                        <a:rPr lang="ru-RU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речевой ситуации не учтены</a:t>
                      </a:r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476672"/>
            <a:ext cx="8568952" cy="648072"/>
          </a:xfrm>
        </p:spPr>
        <p:txBody>
          <a:bodyPr>
            <a:noAutofit/>
          </a:bodyPr>
          <a:lstStyle/>
          <a:p>
            <a:r>
              <a:rPr lang="ru-RU" sz="30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Оценка за выполнение ЗАДАНИЯ 3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23528" y="1484784"/>
          <a:ext cx="8280920" cy="36474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50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58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4723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rial" pitchFamily="34" charset="0"/>
                          <a:cs typeface="Arial" pitchFamily="34" charset="0"/>
                        </a:rPr>
                        <a:t>Критерии оценивания монологического высказывания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Arial" pitchFamily="34" charset="0"/>
                          <a:cs typeface="Arial" pitchFamily="34" charset="0"/>
                        </a:rPr>
                        <a:t>Баллы</a:t>
                      </a:r>
                    </a:p>
                    <a:p>
                      <a:pPr algn="ctr"/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1955">
                <a:tc gridSpan="2">
                  <a:txBody>
                    <a:bodyPr/>
                    <a:lstStyle/>
                    <a:p>
                      <a:pPr algn="ctr"/>
                      <a:r>
                        <a:rPr kumimoji="0" lang="ru-RU" b="1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Речевое оформление монологического</a:t>
                      </a:r>
                      <a:r>
                        <a:rPr kumimoji="0" lang="ru-RU" b="1" kern="1200" baseline="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высказывания*</a:t>
                      </a:r>
                      <a:endParaRPr kumimoji="0" lang="ru-RU" b="1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0" lang="ru-RU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0424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Высказывание характеризуется смысловой цельностью, речевой связностью и последовательностью изложения:</a:t>
                      </a:r>
                      <a:r>
                        <a:rPr lang="ru-RU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логические ошибки отсутствуют, последовательность изложения не нарушена</a:t>
                      </a:r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71204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Высказывание</a:t>
                      </a:r>
                      <a:r>
                        <a:rPr lang="ru-RU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нелогично, изложение непоследовательно. Присутствуют логические ошибки (одна или более)</a:t>
                      </a:r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55576" y="5805264"/>
            <a:ext cx="806489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0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3 балла – максимум за задание 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59632" y="5157192"/>
            <a:ext cx="7488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*Речевое оформление оценивается в целом по заданиям 3 и 4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043608" y="548680"/>
            <a:ext cx="5410944" cy="864096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Задание 4. Диалог</a:t>
            </a: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539552" y="1484784"/>
            <a:ext cx="8229600" cy="4525963"/>
          </a:xfrm>
        </p:spPr>
        <p:txBody>
          <a:bodyPr/>
          <a:lstStyle/>
          <a:p>
            <a:pPr indent="256032">
              <a:buNone/>
            </a:pP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Во время беседы Вам будут предложены вопросы по выбранной Вами теме беседы:</a:t>
            </a:r>
          </a:p>
          <a:p>
            <a:pPr indent="256032">
              <a:buNone/>
            </a:pP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 праздник; </a:t>
            </a:r>
          </a:p>
          <a:p>
            <a:pPr indent="256032">
              <a:buNone/>
            </a:pP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 поход (экскурсия);</a:t>
            </a:r>
          </a:p>
          <a:p>
            <a:pPr indent="256032">
              <a:buNone/>
            </a:pP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 мода.</a:t>
            </a:r>
          </a:p>
          <a:p>
            <a:pPr indent="256032">
              <a:buNone/>
            </a:pP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Пожалуйста, давайте полные ответы на вопросы, заданные собеседником-экзаменатором.</a:t>
            </a:r>
          </a:p>
        </p:txBody>
      </p:sp>
      <p:pic>
        <p:nvPicPr>
          <p:cNvPr id="9" name="Рисунок 8" descr="19287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5013176"/>
            <a:ext cx="1008112" cy="1008112"/>
          </a:xfrm>
          <a:prstGeom prst="rect">
            <a:avLst/>
          </a:prstGeom>
        </p:spPr>
      </p:pic>
      <p:pic>
        <p:nvPicPr>
          <p:cNvPr id="10" name="Рисунок 9" descr="19287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48064" y="5013176"/>
            <a:ext cx="1008112" cy="100811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483768" y="5229200"/>
            <a:ext cx="20646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0 минут </a:t>
            </a:r>
          </a:p>
          <a:p>
            <a:r>
              <a:rPr lang="ru-RU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на подготовку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28184" y="5229200"/>
            <a:ext cx="14220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3 минуты</a:t>
            </a:r>
          </a:p>
          <a:p>
            <a:r>
              <a:rPr lang="ru-RU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на диалог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55576" y="620688"/>
            <a:ext cx="8229600" cy="1008112"/>
          </a:xfrm>
        </p:spPr>
        <p:txBody>
          <a:bodyPr>
            <a:normAutofit/>
          </a:bodyPr>
          <a:lstStyle/>
          <a:p>
            <a:pPr algn="ctr"/>
            <a:r>
              <a:rPr lang="ru-RU" sz="30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Диалог «Праздник»: </a:t>
            </a:r>
            <a:br>
              <a:rPr lang="ru-RU" sz="30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30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вопросы экзаменатора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27584" y="1772816"/>
            <a:ext cx="7848872" cy="1008112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Proxima Nova Rg" pitchFamily="2" charset="0"/>
              </a:rPr>
              <a:t>Какие праздники Вам нравятся больше и почему (домашние, школьные, праздники в кругу друзей)?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27584" y="3140968"/>
            <a:ext cx="7848872" cy="1008112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Proxima Nova Rg" pitchFamily="2" charset="0"/>
              </a:rPr>
              <a:t>Когда можно сказать, что праздник удался?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827584" y="4509120"/>
            <a:ext cx="7848872" cy="1008112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Proxima Nova Rg" pitchFamily="2" charset="0"/>
              </a:rPr>
              <a:t>Вы больше любите праздник или подготовку к нему? Почему?</a:t>
            </a:r>
          </a:p>
        </p:txBody>
      </p:sp>
      <p:sp>
        <p:nvSpPr>
          <p:cNvPr id="8" name="Овал 7"/>
          <p:cNvSpPr/>
          <p:nvPr/>
        </p:nvSpPr>
        <p:spPr>
          <a:xfrm>
            <a:off x="179512" y="1988840"/>
            <a:ext cx="504056" cy="504056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sp>
        <p:nvSpPr>
          <p:cNvPr id="9" name="Овал 8"/>
          <p:cNvSpPr/>
          <p:nvPr/>
        </p:nvSpPr>
        <p:spPr>
          <a:xfrm>
            <a:off x="179512" y="3356992"/>
            <a:ext cx="504056" cy="504056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10" name="Овал 9"/>
          <p:cNvSpPr/>
          <p:nvPr/>
        </p:nvSpPr>
        <p:spPr>
          <a:xfrm>
            <a:off x="179512" y="4797152"/>
            <a:ext cx="504056" cy="504056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pic>
        <p:nvPicPr>
          <p:cNvPr id="13" name="Рисунок 12" descr="19287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56176" y="5661248"/>
            <a:ext cx="1008112" cy="100811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236296" y="5877272"/>
            <a:ext cx="14220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1"/>
                </a:solidFill>
              </a:rPr>
              <a:t>3 минуты</a:t>
            </a:r>
          </a:p>
          <a:p>
            <a:r>
              <a:rPr lang="ru-RU" b="1" dirty="0">
                <a:solidFill>
                  <a:schemeClr val="accent1"/>
                </a:solidFill>
              </a:rPr>
              <a:t>на диалог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27584" y="620688"/>
            <a:ext cx="7128792" cy="1008112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Диалог «Поход (экскурсия)»: </a:t>
            </a:r>
            <a:b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вопросы экзаменатора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27584" y="1772816"/>
            <a:ext cx="7848872" cy="1008112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Чем, по Вашему мнению, полезны походы (экскурсии)?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27584" y="3140968"/>
            <a:ext cx="7848872" cy="1008112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9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Что бы Вы порекомендовали Вашим сверстникам, которые собираются впервые отправиться в поход (на экскурсию)?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827584" y="4509120"/>
            <a:ext cx="7848872" cy="1008112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Что, по Вашему мнению, самое важное в походе (на экскурсии)?</a:t>
            </a:r>
          </a:p>
        </p:txBody>
      </p:sp>
      <p:sp>
        <p:nvSpPr>
          <p:cNvPr id="8" name="Овал 7"/>
          <p:cNvSpPr/>
          <p:nvPr/>
        </p:nvSpPr>
        <p:spPr>
          <a:xfrm>
            <a:off x="179512" y="1988840"/>
            <a:ext cx="504056" cy="504056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9" name="Овал 8"/>
          <p:cNvSpPr/>
          <p:nvPr/>
        </p:nvSpPr>
        <p:spPr>
          <a:xfrm>
            <a:off x="179512" y="3356992"/>
            <a:ext cx="504056" cy="504056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10" name="Овал 9"/>
          <p:cNvSpPr/>
          <p:nvPr/>
        </p:nvSpPr>
        <p:spPr>
          <a:xfrm>
            <a:off x="179512" y="4797152"/>
            <a:ext cx="504056" cy="504056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  <p:pic>
        <p:nvPicPr>
          <p:cNvPr id="13" name="Рисунок 12" descr="192875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12160" y="5661248"/>
            <a:ext cx="1008112" cy="100811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236296" y="5877272"/>
            <a:ext cx="14220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3 минуты</a:t>
            </a:r>
          </a:p>
          <a:p>
            <a:r>
              <a:rPr lang="ru-RU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на диалог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27584" y="620688"/>
            <a:ext cx="7128792" cy="1152128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Диалог «Мода»:</a:t>
            </a:r>
            <a:b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вопросы экзаменатора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27584" y="1772816"/>
            <a:ext cx="7848872" cy="1008112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Что означает, по Вашему мнению, слово «модный»?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27584" y="3140968"/>
            <a:ext cx="7848872" cy="1008112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Вы слушаете чужие советы? Чьи советы для Вас особенно важны?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827584" y="4509120"/>
            <a:ext cx="7848872" cy="1008112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Приведите пример отрицательного влияния моды.</a:t>
            </a:r>
          </a:p>
        </p:txBody>
      </p:sp>
      <p:sp>
        <p:nvSpPr>
          <p:cNvPr id="8" name="Овал 7"/>
          <p:cNvSpPr/>
          <p:nvPr/>
        </p:nvSpPr>
        <p:spPr>
          <a:xfrm>
            <a:off x="179512" y="1988840"/>
            <a:ext cx="504056" cy="504056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9" name="Овал 8"/>
          <p:cNvSpPr/>
          <p:nvPr/>
        </p:nvSpPr>
        <p:spPr>
          <a:xfrm>
            <a:off x="179512" y="3356992"/>
            <a:ext cx="504056" cy="504056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10" name="Овал 9"/>
          <p:cNvSpPr/>
          <p:nvPr/>
        </p:nvSpPr>
        <p:spPr>
          <a:xfrm>
            <a:off x="179512" y="4797152"/>
            <a:ext cx="504056" cy="504056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  <p:pic>
        <p:nvPicPr>
          <p:cNvPr id="13" name="Рисунок 12" descr="19287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12160" y="5661248"/>
            <a:ext cx="1008112" cy="100811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236296" y="5877272"/>
            <a:ext cx="14220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 минуты</a:t>
            </a:r>
          </a:p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 диалог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29600" cy="648072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Оценка за выполнение задания 4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23528" y="1412776"/>
          <a:ext cx="8280920" cy="4029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50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58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30593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rial" pitchFamily="34" charset="0"/>
                          <a:cs typeface="Arial" pitchFamily="34" charset="0"/>
                        </a:rPr>
                        <a:t>Критерии оценивания диалога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Arial" pitchFamily="34" charset="0"/>
                          <a:cs typeface="Arial" pitchFamily="34" charset="0"/>
                        </a:rPr>
                        <a:t>Баллы</a:t>
                      </a:r>
                    </a:p>
                    <a:p>
                      <a:pPr algn="ctr"/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0848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Участник справился</a:t>
                      </a:r>
                      <a:r>
                        <a:rPr lang="ru-RU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с коммуникативной задачей.</a:t>
                      </a:r>
                    </a:p>
                    <a:p>
                      <a:r>
                        <a:rPr lang="ru-RU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Даны ответы на все вопросы в диалоге</a:t>
                      </a:r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5136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Ответы на вопросы не даны,</a:t>
                      </a:r>
                    </a:p>
                    <a:p>
                      <a:r>
                        <a:rPr lang="ru-RU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или</a:t>
                      </a:r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даны односложные ответы</a:t>
                      </a: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2717">
                <a:tc gridSpan="2"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b="1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Учет условий</a:t>
                      </a:r>
                      <a:r>
                        <a:rPr kumimoji="0" lang="ru-RU" b="1" kern="1200" baseline="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речевой ситуации</a:t>
                      </a:r>
                      <a:endParaRPr kumimoji="0" lang="ru-RU" b="1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2717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Учтены условия речевой ситуации</a:t>
                      </a: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173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Условия</a:t>
                      </a:r>
                      <a:r>
                        <a:rPr lang="ru-RU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речевой ситуации не учтены</a:t>
                      </a:r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2123728" y="5733256"/>
            <a:ext cx="65527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30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2 балла – максимум за задание 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332656"/>
            <a:ext cx="8964488" cy="1080120"/>
          </a:xfrm>
        </p:spPr>
        <p:txBody>
          <a:bodyPr>
            <a:normAutofit/>
          </a:bodyPr>
          <a:lstStyle/>
          <a:p>
            <a:pPr algn="ctr"/>
            <a:r>
              <a:rPr lang="ru-RU" sz="30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Дополнительная оценка выполнения заданий 3 и 4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1529164"/>
              </p:ext>
            </p:extLst>
          </p:nvPr>
        </p:nvGraphicFramePr>
        <p:xfrm>
          <a:off x="251520" y="1556792"/>
          <a:ext cx="8424936" cy="41764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219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29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12846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rial" pitchFamily="34" charset="0"/>
                          <a:cs typeface="Arial" pitchFamily="34" charset="0"/>
                        </a:rPr>
                        <a:t>Критерии оценивания правильности речи за выполнение заданий</a:t>
                      </a:r>
                      <a:r>
                        <a:rPr lang="ru-RU" baseline="0" dirty="0">
                          <a:latin typeface="Arial" pitchFamily="34" charset="0"/>
                          <a:cs typeface="Arial" pitchFamily="34" charset="0"/>
                        </a:rPr>
                        <a:t> 3 и 4</a:t>
                      </a:r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Arial" pitchFamily="34" charset="0"/>
                          <a:cs typeface="Arial" pitchFamily="34" charset="0"/>
                        </a:rPr>
                        <a:t>Баллы</a:t>
                      </a:r>
                    </a:p>
                    <a:p>
                      <a:pPr algn="ctr"/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9874">
                <a:tc gridSpan="2">
                  <a:txBody>
                    <a:bodyPr/>
                    <a:lstStyle/>
                    <a:p>
                      <a:pPr algn="ctr"/>
                      <a:r>
                        <a:rPr kumimoji="0" lang="ru-RU" b="1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Соблюдение грамматических норм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0" lang="ru-RU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734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Грамматических</a:t>
                      </a:r>
                      <a:r>
                        <a:rPr lang="ru-RU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ошибок нет</a:t>
                      </a:r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1165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cs typeface="Arial"/>
                        </a:rPr>
                        <a:t>Допущены грамматические ошибки (одна или более)</a:t>
                      </a: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734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b="1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Соблюдение орфоэпических норм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23857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Орфоэпических ошибок</a:t>
                      </a:r>
                      <a:r>
                        <a:rPr lang="ru-RU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нет,</a:t>
                      </a:r>
                    </a:p>
                    <a:p>
                      <a:r>
                        <a:rPr lang="ru-RU" b="1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или</a:t>
                      </a:r>
                    </a:p>
                    <a:p>
                      <a:r>
                        <a:rPr lang="ru-RU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cs typeface="Arial"/>
                        </a:rPr>
                        <a:t>допущено не более двух орфоэпических ошибок</a:t>
                      </a: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404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cs typeface="Arial"/>
                        </a:rPr>
                        <a:t>Допущены орфоэпические ошибки (три или более)</a:t>
                      </a: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332656"/>
            <a:ext cx="8892480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Дополнительная оценка выполнения заданий 3 и 4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7644845"/>
              </p:ext>
            </p:extLst>
          </p:nvPr>
        </p:nvGraphicFramePr>
        <p:xfrm>
          <a:off x="230038" y="1236452"/>
          <a:ext cx="8424936" cy="4461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219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29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3176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rial" pitchFamily="34" charset="0"/>
                          <a:cs typeface="Arial" pitchFamily="34" charset="0"/>
                        </a:rPr>
                        <a:t>Критерии оценивания правильности речи за выполнение заданий</a:t>
                      </a:r>
                      <a:r>
                        <a:rPr lang="ru-RU" baseline="0" dirty="0">
                          <a:latin typeface="Arial" pitchFamily="34" charset="0"/>
                          <a:cs typeface="Arial" pitchFamily="34" charset="0"/>
                        </a:rPr>
                        <a:t> 3 и 4</a:t>
                      </a:r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Arial" pitchFamily="34" charset="0"/>
                          <a:cs typeface="Arial" pitchFamily="34" charset="0"/>
                        </a:rPr>
                        <a:t>Баллы</a:t>
                      </a:r>
                    </a:p>
                    <a:p>
                      <a:pPr algn="ctr"/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229">
                <a:tc gridSpan="2">
                  <a:txBody>
                    <a:bodyPr/>
                    <a:lstStyle/>
                    <a:p>
                      <a:pPr algn="ctr"/>
                      <a:r>
                        <a:rPr kumimoji="0" lang="ru-RU" b="1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Соблюдение речевых норм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0" lang="ru-RU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229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cs typeface="Arial"/>
                        </a:rPr>
                        <a:t>Речевых ошибок</a:t>
                      </a:r>
                      <a:r>
                        <a:rPr lang="ru-RU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cs typeface="Arial"/>
                        </a:rPr>
                        <a:t> нет, </a:t>
                      </a:r>
                      <a:r>
                        <a:rPr lang="ru-RU" b="1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cs typeface="Arial"/>
                        </a:rPr>
                        <a:t>или </a:t>
                      </a:r>
                      <a:r>
                        <a:rPr lang="ru-RU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cs typeface="Arial"/>
                        </a:rPr>
                        <a:t>допущено не более трех речевых ошибок</a:t>
                      </a:r>
                      <a:endParaRPr lang="ru-RU" dirty="0"/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4716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cs typeface="Arial"/>
                        </a:rPr>
                        <a:t>Допущены речевые ошибки (четыре или более)</a:t>
                      </a: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229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b="1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Речевое оформление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8201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Речь в целом</a:t>
                      </a:r>
                      <a:r>
                        <a:rPr lang="ru-RU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отличается богатством и точностью словаря, используются разнообразные синтаксические конструкции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b="1" kern="1200" baseline="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По этому критерию участник итогового собеседования получает 1 балл только в случае, если  1 балл получен по критерию «Соблюдение речевых норм» </a:t>
                      </a: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368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Речь отличается бедностью</a:t>
                      </a:r>
                      <a:r>
                        <a:rPr lang="ru-RU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и</a:t>
                      </a:r>
                      <a:r>
                        <a:rPr lang="en-US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/</a:t>
                      </a:r>
                      <a:r>
                        <a:rPr lang="ru-RU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или неточностью словаря, и</a:t>
                      </a:r>
                      <a:r>
                        <a:rPr lang="en-US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/</a:t>
                      </a:r>
                      <a:r>
                        <a:rPr lang="ru-RU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или используются однотипные синтаксические конструкции</a:t>
                      </a:r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94253" y="5704137"/>
            <a:ext cx="8352928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ru-RU" b="1" dirty="0">
                <a:solidFill>
                  <a:schemeClr val="accent1"/>
                </a:solidFill>
                <a:latin typeface="Arial"/>
                <a:cs typeface="Arial"/>
              </a:rPr>
              <a:t>   4 балла – максимальное количество баллов за речевое оформление*</a:t>
            </a:r>
            <a:endParaRPr lang="ru-RU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87061" y="6021046"/>
            <a:ext cx="6408712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ru-RU" sz="1600" dirty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*Если участник собеседования не приступал к выполнению</a:t>
            </a:r>
          </a:p>
          <a:p>
            <a:r>
              <a:rPr lang="ru-RU" sz="16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задания 3, то по критериям оценивания правильности речи </a:t>
            </a:r>
            <a:endParaRPr lang="en-US" sz="16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6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 выполнение заданий 3 и 4 ставится не более 2 баллов</a:t>
            </a:r>
            <a:r>
              <a:rPr lang="ru-RU" sz="1600" b="1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16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476672"/>
            <a:ext cx="8892480" cy="1152128"/>
          </a:xfrm>
        </p:spPr>
        <p:txBody>
          <a:bodyPr>
            <a:noAutofit/>
          </a:bodyPr>
          <a:lstStyle/>
          <a:p>
            <a:pPr algn="ctr"/>
            <a:r>
              <a:rPr lang="ru-RU" sz="30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Общий балл </a:t>
            </a:r>
            <a:br>
              <a:rPr lang="ru-RU" sz="30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30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 выполнение заданий 3 и 4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948264" y="5157192"/>
            <a:ext cx="1872208" cy="122413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Arial" pitchFamily="34" charset="0"/>
                <a:cs typeface="Arial" pitchFamily="34" charset="0"/>
              </a:rPr>
              <a:t>Задания </a:t>
            </a:r>
          </a:p>
          <a:p>
            <a:pPr algn="ctr"/>
            <a:r>
              <a:rPr lang="ru-RU" b="1" dirty="0">
                <a:latin typeface="Arial" pitchFamily="34" charset="0"/>
                <a:cs typeface="Arial" pitchFamily="34" charset="0"/>
              </a:rPr>
              <a:t>3 и 4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788024" y="5157192"/>
            <a:ext cx="1944216" cy="122413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700" b="1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Правильность речи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771800" y="1772816"/>
            <a:ext cx="1800200" cy="1224136"/>
          </a:xfrm>
          <a:prstGeom prst="roundRect">
            <a:avLst/>
          </a:prstGeom>
          <a:solidFill>
            <a:srgbClr val="53CDB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Arial" pitchFamily="34" charset="0"/>
                <a:cs typeface="Arial" pitchFamily="34" charset="0"/>
              </a:rPr>
              <a:t>3 балла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699792" y="3429000"/>
            <a:ext cx="1872208" cy="1224136"/>
          </a:xfrm>
          <a:prstGeom prst="roundRect">
            <a:avLst/>
          </a:prstGeom>
          <a:solidFill>
            <a:srgbClr val="53CDB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Arial" pitchFamily="34" charset="0"/>
                <a:cs typeface="Arial" pitchFamily="34" charset="0"/>
              </a:rPr>
              <a:t>2 балла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699792" y="5157192"/>
            <a:ext cx="1872208" cy="1224136"/>
          </a:xfrm>
          <a:prstGeom prst="roundRect">
            <a:avLst/>
          </a:prstGeom>
          <a:solidFill>
            <a:srgbClr val="53CDB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Arial" pitchFamily="34" charset="0"/>
                <a:cs typeface="Arial" pitchFamily="34" charset="0"/>
              </a:rPr>
              <a:t>4 балла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251520" y="3356992"/>
            <a:ext cx="1800200" cy="1368152"/>
          </a:xfrm>
          <a:prstGeom prst="roundRect">
            <a:avLst/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9 баллов – максимум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6948264" y="3429000"/>
            <a:ext cx="1800200" cy="122413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Arial" pitchFamily="34" charset="0"/>
                <a:cs typeface="Arial" pitchFamily="34" charset="0"/>
              </a:rPr>
              <a:t>Задание 4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876256" y="1772816"/>
            <a:ext cx="1800200" cy="122413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Arial" pitchFamily="34" charset="0"/>
                <a:cs typeface="Arial" pitchFamily="34" charset="0"/>
              </a:rPr>
              <a:t>Задание 3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4788024" y="3429000"/>
            <a:ext cx="1944216" cy="122413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Диалог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4788024" y="1772816"/>
            <a:ext cx="1872208" cy="122413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Монолог</a:t>
            </a:r>
          </a:p>
        </p:txBody>
      </p:sp>
      <p:cxnSp>
        <p:nvCxnSpPr>
          <p:cNvPr id="27" name="Прямая соединительная линия 26"/>
          <p:cNvCxnSpPr>
            <a:endCxn id="18" idx="1"/>
          </p:cNvCxnSpPr>
          <p:nvPr/>
        </p:nvCxnSpPr>
        <p:spPr>
          <a:xfrm flipV="1">
            <a:off x="1403648" y="2384884"/>
            <a:ext cx="1368152" cy="972108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1475656" y="4725144"/>
            <a:ext cx="1224136" cy="936104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>
            <a:stCxn id="21" idx="3"/>
            <a:endCxn id="19" idx="1"/>
          </p:cNvCxnSpPr>
          <p:nvPr/>
        </p:nvCxnSpPr>
        <p:spPr>
          <a:xfrm>
            <a:off x="2051720" y="4041068"/>
            <a:ext cx="6480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>
            <a:stCxn id="18" idx="3"/>
            <a:endCxn id="25" idx="1"/>
          </p:cNvCxnSpPr>
          <p:nvPr/>
        </p:nvCxnSpPr>
        <p:spPr>
          <a:xfrm>
            <a:off x="4572000" y="2384884"/>
            <a:ext cx="2160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>
            <a:off x="4572000" y="4077072"/>
            <a:ext cx="2160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>
            <a:off x="4572000" y="5805264"/>
            <a:ext cx="2160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6660232" y="2420888"/>
            <a:ext cx="2160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>
            <a:off x="6732240" y="4077072"/>
            <a:ext cx="2160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>
            <a:off x="6732240" y="5805264"/>
            <a:ext cx="2160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Тема4">
  <a:themeElements>
    <a:clrScheme name="Другая 1">
      <a:dk1>
        <a:srgbClr val="FFFFFF"/>
      </a:dk1>
      <a:lt1>
        <a:sysClr val="window" lastClr="FFFFFF"/>
      </a:lt1>
      <a:dk2>
        <a:srgbClr val="FFFFFF"/>
      </a:dk2>
      <a:lt2>
        <a:srgbClr val="FFFFFF"/>
      </a:lt2>
      <a:accent1>
        <a:srgbClr val="00948C"/>
      </a:accent1>
      <a:accent2>
        <a:srgbClr val="6FEBA0"/>
      </a:accent2>
      <a:accent3>
        <a:srgbClr val="68ADF8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Badge">
      <a:majorFont>
        <a:latin typeface="Impact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Тема4</Template>
  <TotalTime>533</TotalTime>
  <Words>1624</Words>
  <Application>Microsoft Office PowerPoint</Application>
  <PresentationFormat>Экран (4:3)</PresentationFormat>
  <Paragraphs>316</Paragraphs>
  <Slides>27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Тема4</vt:lpstr>
      <vt:lpstr>Итоговое собеседование  по русскому языку</vt:lpstr>
      <vt:lpstr>Даты проведения итогового собеседования </vt:lpstr>
      <vt:lpstr>Общее время ответа ученика – 15 минут  для собеседования</vt:lpstr>
      <vt:lpstr>Сколько баллов нужно набрать</vt:lpstr>
      <vt:lpstr>Презентация PowerPoint</vt:lpstr>
      <vt:lpstr>Текст для задания 1</vt:lpstr>
      <vt:lpstr>Презентация PowerPoint</vt:lpstr>
      <vt:lpstr>Задание 2. Пересказ текста</vt:lpstr>
      <vt:lpstr>Оценка за выполнение задания 2</vt:lpstr>
      <vt:lpstr>Оценка за выполнение задания 2</vt:lpstr>
      <vt:lpstr>Презентация PowerPoint</vt:lpstr>
      <vt:lpstr>Презентация PowerPoint</vt:lpstr>
      <vt:lpstr>Общий балл  за выполнение заданий 1 и 2</vt:lpstr>
      <vt:lpstr>Задание 3. Монологическое высказывание</vt:lpstr>
      <vt:lpstr>Карточка поможет рассказать о празднике</vt:lpstr>
      <vt:lpstr>Карточка поможет  рассказать о походе (экскурсии)</vt:lpstr>
      <vt:lpstr>Карточка поможет высказаться о моде</vt:lpstr>
      <vt:lpstr>Оценка за выполнение задания 3</vt:lpstr>
      <vt:lpstr>Оценка за выполнение ЗАДАНИЯ 3</vt:lpstr>
      <vt:lpstr>Задание 4. Диалог</vt:lpstr>
      <vt:lpstr>Диалог «Праздник»:  вопросы экзаменатора</vt:lpstr>
      <vt:lpstr>Диалог «Поход (экскурсия)»:  вопросы экзаменатора</vt:lpstr>
      <vt:lpstr>Диалог «Мода»: вопросы экзаменатора</vt:lpstr>
      <vt:lpstr>Оценка за выполнение задания 4</vt:lpstr>
      <vt:lpstr>Дополнительная оценка выполнения заданий 3 и 4</vt:lpstr>
      <vt:lpstr>Дополнительная оценка выполнения заданий 3 и 4</vt:lpstr>
      <vt:lpstr>Общий балл  за выполнение заданий 3 и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romanova</dc:creator>
  <cp:lastModifiedBy>TBarilo</cp:lastModifiedBy>
  <cp:revision>272</cp:revision>
  <dcterms:created xsi:type="dcterms:W3CDTF">2018-09-20T09:10:37Z</dcterms:created>
  <dcterms:modified xsi:type="dcterms:W3CDTF">2020-10-26T15:46:20Z</dcterms:modified>
</cp:coreProperties>
</file>