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59" r:id="rId4"/>
    <p:sldId id="260" r:id="rId5"/>
    <p:sldId id="258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1E41B4-6086-4EA1-907B-A33E2788DD7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141D40E-E087-45A8-99A9-7B9487137AB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amyat-naroda.ru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2968"/>
            <a:ext cx="8352928" cy="199796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Дорогами войны.</a:t>
            </a:r>
            <a:b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Мой прадед служил в </a:t>
            </a:r>
            <a:r>
              <a:rPr lang="ru-RU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автобригаде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РГК.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1AF59C-F9D4-4C17-85C0-2498A3E16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905000"/>
            <a:ext cx="3853656" cy="47381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F4-4A22-423A-ACA3-1FD75AF61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120" y="3429000"/>
            <a:ext cx="2337048" cy="119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0510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Сеник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Дмитрий Степанович</a:t>
            </a:r>
            <a:b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16.03.1921- 26.12.1991</a:t>
            </a:r>
          </a:p>
        </p:txBody>
      </p:sp>
      <p:pic>
        <p:nvPicPr>
          <p:cNvPr id="3074" name="Picture 2" descr="C:\Users\Lnovo_PC\Desktop\ДЕД СЕНИК\image-29-09-22-03-43-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79" y="1412776"/>
            <a:ext cx="3614889" cy="481316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FC7FBAA2-0C34-483B-BC94-C7FEE26EA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834" y="1533360"/>
            <a:ext cx="4572000" cy="4572000"/>
          </a:xfrm>
        </p:spPr>
      </p:pic>
    </p:spTree>
    <p:extLst>
      <p:ext uri="{BB962C8B-B14F-4D97-AF65-F5344CB8AC3E}">
        <p14:creationId xmlns:p14="http://schemas.microsoft.com/office/powerpoint/2010/main" val="242319759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6642"/>
            <a:ext cx="3960440" cy="5744106"/>
          </a:xfrm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5" name="Прямоугольник 4"/>
          <p:cNvSpPr/>
          <p:nvPr/>
        </p:nvSpPr>
        <p:spPr bwMode="auto">
          <a:xfrm>
            <a:off x="4499992" y="836712"/>
            <a:ext cx="40324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Мой прапрадедушка, </a:t>
            </a:r>
            <a:r>
              <a:rPr lang="ru-RU" b="1" dirty="0" err="1">
                <a:solidFill>
                  <a:schemeClr val="bg1"/>
                </a:solidFill>
              </a:rPr>
              <a:t>Сеник</a:t>
            </a:r>
            <a:r>
              <a:rPr lang="ru-RU" b="1" dirty="0">
                <a:solidFill>
                  <a:schemeClr val="bg1"/>
                </a:solidFill>
              </a:rPr>
              <a:t> Дмитрий Степанович,</a:t>
            </a:r>
            <a:r>
              <a:rPr lang="ru-RU" dirty="0">
                <a:solidFill>
                  <a:schemeClr val="bg1"/>
                </a:solidFill>
              </a:rPr>
              <a:t> поступил на службу в Красную Армию в 1940 году. 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Воинское звание – ефрейтор. 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Был командиром отделения 33 </a:t>
            </a:r>
            <a:r>
              <a:rPr lang="ru-RU" dirty="0" err="1">
                <a:solidFill>
                  <a:schemeClr val="bg1"/>
                </a:solidFill>
              </a:rPr>
              <a:t>автополка</a:t>
            </a:r>
            <a:r>
              <a:rPr lang="ru-RU" dirty="0">
                <a:solidFill>
                  <a:schemeClr val="bg1"/>
                </a:solidFill>
              </a:rPr>
              <a:t> 6-ой </a:t>
            </a:r>
            <a:r>
              <a:rPr lang="ru-RU" dirty="0" err="1">
                <a:solidFill>
                  <a:schemeClr val="bg1"/>
                </a:solidFill>
              </a:rPr>
              <a:t>автобригады</a:t>
            </a:r>
            <a:r>
              <a:rPr lang="ru-RU" dirty="0">
                <a:solidFill>
                  <a:schemeClr val="bg1"/>
                </a:solidFill>
              </a:rPr>
              <a:t> РГК (резерв главного командования). Вернулся с войны в 1945 году. Женился.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Работал водителем. Сначала возил материалы для строительства дороги: Симферополь – Москва, которую строили пленные немцы. Потом работал водителем в совхозе. 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Занимался ведением хозяйства. 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Растил двоих детей: сына – моего дедушку –  и дочь.</a:t>
            </a:r>
          </a:p>
        </p:txBody>
      </p:sp>
    </p:spTree>
    <p:extLst>
      <p:ext uri="{BB962C8B-B14F-4D97-AF65-F5344CB8AC3E}">
        <p14:creationId xmlns:p14="http://schemas.microsoft.com/office/powerpoint/2010/main" val="10416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822" y="1526596"/>
            <a:ext cx="3454728" cy="517791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592" y="260648"/>
            <a:ext cx="8219256" cy="106613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сайте 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https://pamyat-naroda.ru/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 нашла Указ и 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строку в наградном списке.</a:t>
            </a:r>
          </a:p>
        </p:txBody>
      </p:sp>
      <p:pic>
        <p:nvPicPr>
          <p:cNvPr id="2051" name="Picture 3" descr="C:\Users\Lnovo_PC\Desktop\ДЕД СЕНИК\00000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26596"/>
            <a:ext cx="3623644" cy="514276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41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600200"/>
            <a:ext cx="3515439" cy="506317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Также на этом сайте есть наградной лист.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3406775"/>
            <a:ext cx="8218487" cy="4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3559175"/>
            <a:ext cx="8218487" cy="4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3711575"/>
            <a:ext cx="8218487" cy="4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708014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581128"/>
            <a:ext cx="5445546" cy="864096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Его подвиг описан так: «Командир отделения с составом отделения в 6 человек с 1-го по 12 апреля 1943 года восстановил 10 грузовых автомашин и 2 тягача, из которых сам лично восстановил 2 автомашины.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Предан делу партии ЛЕНИНА- СТАЛИНА и Социалистической Родине. 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Достоин правительственной награды- медали « ЗА БОЕВЫЕ ЗАСЛУГИ»</a:t>
            </a:r>
          </a:p>
        </p:txBody>
      </p:sp>
      <p:pic>
        <p:nvPicPr>
          <p:cNvPr id="5122" name="Picture 2" descr="C:\Users\Lnovo_PC\Desktop\ДЕД СЕНИК\Medal_Za_Boevye_zaslug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02381"/>
            <a:ext cx="2160240" cy="377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820359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579" y="332656"/>
            <a:ext cx="8229600" cy="121920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1985 году за храбрость, стойкость и мужество, проявленные в борьбе с немецко-фашистскими захватчиками, и в ознаменование 40-летия победы советского народа в Великой Отечественной войне, мой прапрадедушка был награжден ОРДЕНОМ ОТЕЧЕСТВЕННОЙ ВОЙНЫ 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степени.</a:t>
            </a:r>
          </a:p>
        </p:txBody>
      </p:sp>
      <p:pic>
        <p:nvPicPr>
          <p:cNvPr id="4098" name="Picture 2" descr="C:\Users\Lnovo_PC\Desktop\ДЕД СЕНИК\image-29-09-22-03-4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672275"/>
            <a:ext cx="3793802" cy="4637045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novo_PC\Desktop\ДЕД СЕНИК\image-29-09-22-03-43-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678901"/>
            <a:ext cx="3788825" cy="463704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70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4090466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 – потомки наших прадедов, непокоренных и доблестных победителей! </a:t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 долг – хранить память о тех,  кто боролся с фашизмом и выстоял в этой битве.</a:t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Нет такой семьи, которую бы не опалила Великая Отечественная война. Память о ней не меркнет.  </a:t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319E0B0-59D3-4EDE-93C5-F1947184C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421679"/>
            <a:ext cx="5472608" cy="4104456"/>
          </a:xfrm>
        </p:spPr>
      </p:pic>
    </p:spTree>
    <p:extLst>
      <p:ext uri="{BB962C8B-B14F-4D97-AF65-F5344CB8AC3E}">
        <p14:creationId xmlns:p14="http://schemas.microsoft.com/office/powerpoint/2010/main" val="3929003350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121</TotalTime>
  <Words>198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Constantia</vt:lpstr>
      <vt:lpstr>Times New Roman</vt:lpstr>
      <vt:lpstr>Wingdings 2</vt:lpstr>
      <vt:lpstr>Бумажная</vt:lpstr>
      <vt:lpstr>Дорогами войны.  Мой прадед служил в автобригаде РГК.</vt:lpstr>
      <vt:lpstr>Сеник Дмитрий Степанович 16.03.1921- 26.12.1991</vt:lpstr>
      <vt:lpstr>Презентация PowerPoint</vt:lpstr>
      <vt:lpstr>На сайте https://pamyat-naroda.ru/ я нашла Указ и  строку в наградном списке.</vt:lpstr>
      <vt:lpstr>Также на этом сайте есть наградной лист. </vt:lpstr>
      <vt:lpstr>Его подвиг описан так: «Командир отделения с составом отделения в 6 человек с 1-го по 12 апреля 1943 года восстановил 10 грузовых автомашин и 2 тягача, из которых сам лично восстановил 2 автомашины. Предан делу партии ЛЕНИНА- СТАЛИНА и Социалистической Родине.  Достоин правительственной награды- медали « ЗА БОЕВЫЕ ЗАСЛУГИ»</vt:lpstr>
      <vt:lpstr>В 1985 году за храбрость, стойкость и мужество, проявленные в борьбе с немецко-фашистскими захватчиками, и в ознаменование 40-летия победы советского народа в Великой Отечественной войне, мой прапрадедушка был награжден ОРДЕНОМ ОТЕЧЕСТВЕННОЙ ВОЙНЫ II степени.</vt:lpstr>
      <vt:lpstr>Мы – потомки наших прадедов, непокоренных и доблестных победителей!  Наш долг – хранить память о тех,  кто боролся с фашизмом и выстоял в этой битве. Нет такой семьи, которую бы не опалила Великая Отечественная война. Память о ней не меркнет.  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Lnovo_PC</dc:creator>
  <cp:lastModifiedBy>sevkadet8</cp:lastModifiedBy>
  <cp:revision>17</cp:revision>
  <cp:lastPrinted>2022-10-05T19:13:14Z</cp:lastPrinted>
  <dcterms:created xsi:type="dcterms:W3CDTF">2022-09-29T13:00:01Z</dcterms:created>
  <dcterms:modified xsi:type="dcterms:W3CDTF">2022-10-10T13:02:16Z</dcterms:modified>
</cp:coreProperties>
</file>