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1" r:id="rId1"/>
  </p:sldMasterIdLst>
  <p:sldIdLst>
    <p:sldId id="256" r:id="rId2"/>
    <p:sldId id="270" r:id="rId3"/>
    <p:sldId id="262" r:id="rId4"/>
    <p:sldId id="263" r:id="rId5"/>
    <p:sldId id="264" r:id="rId6"/>
    <p:sldId id="268" r:id="rId7"/>
    <p:sldId id="271" r:id="rId8"/>
    <p:sldId id="26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5045"/>
    <a:srgbClr val="8365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88" autoAdjust="0"/>
    <p:restoredTop sz="94660"/>
  </p:normalViewPr>
  <p:slideViewPr>
    <p:cSldViewPr snapToGrid="0">
      <p:cViewPr varScale="1">
        <p:scale>
          <a:sx n="74" d="100"/>
          <a:sy n="74" d="100"/>
        </p:scale>
        <p:origin x="-4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7355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30555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04574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77450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057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41416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41430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5504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45162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7160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51609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88419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50081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6495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0632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751235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8784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95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86939" y="3492384"/>
            <a:ext cx="8595714" cy="2549382"/>
          </a:xfrm>
        </p:spPr>
        <p:txBody>
          <a:bodyPr/>
          <a:lstStyle/>
          <a:p>
            <a:pPr algn="ctr"/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Исследовательская работа в рамках образовательного </a:t>
            </a: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</a:t>
            </a:r>
            <a:b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«Моя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будущая профессия – следователь»</a:t>
            </a:r>
            <a:b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Номинация: «Моя будущая профессия – следователь»</a:t>
            </a:r>
            <a:b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Аффект – обстоятельство, смягчающее </a:t>
            </a: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за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убийство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41878" y="4422336"/>
            <a:ext cx="4041492" cy="1870550"/>
          </a:xfrm>
        </p:spPr>
        <p:txBody>
          <a:bodyPr>
            <a:normAutofit fontScale="40000" lnSpcReduction="20000"/>
          </a:bodyPr>
          <a:lstStyle/>
          <a:p>
            <a:r>
              <a:rPr 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</a:t>
            </a:r>
          </a:p>
          <a:p>
            <a:r>
              <a:rPr 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кадеты 9-б класса (92 взвода)</a:t>
            </a:r>
          </a:p>
          <a:p>
            <a:r>
              <a:rPr lang="ru-RU" sz="1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Серёгина</a:t>
            </a:r>
            <a:r>
              <a:rPr 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Кристина Вячеславовна</a:t>
            </a:r>
          </a:p>
          <a:p>
            <a:r>
              <a:rPr 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Тамарова Дарья Сергеевна</a:t>
            </a:r>
          </a:p>
          <a:p>
            <a:endParaRPr lang="ru-RU" sz="1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</a:t>
            </a:r>
          </a:p>
          <a:p>
            <a:r>
              <a:rPr 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специальных дисциплин</a:t>
            </a:r>
          </a:p>
          <a:p>
            <a:r>
              <a:rPr 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учебно-методического отдела</a:t>
            </a:r>
          </a:p>
          <a:p>
            <a:r>
              <a:rPr 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Коваленко Владимир Юрьевич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33024" y="741539"/>
            <a:ext cx="87483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казённое общеобразовательное 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«Севастопольский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кадетский корпус Следственного 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комитета Российской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имени В.И.Истомина»</a:t>
            </a:r>
          </a:p>
        </p:txBody>
      </p:sp>
    </p:spTree>
    <p:extLst>
      <p:ext uri="{BB962C8B-B14F-4D97-AF65-F5344CB8AC3E}">
        <p14:creationId xmlns:p14="http://schemas.microsoft.com/office/powerpoint/2010/main" val="281184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8642" y="1192394"/>
            <a:ext cx="911824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Актуальность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темы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исследования заключается в тщательном изучении преступлений против жизни человека.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исследования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 узнать о всех видах и состояниях аффекта, чтобы в дальнейшем уметь их различать и применять знания на практике.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Задачи исследования:  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	Разобрать понятие аффекта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	Изучить разновидности аффекта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	Разобрать состав преступлений по ст.107 и ст. 113 УК РФ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	Изучить пример из следствия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	Сделать выводы по проделанной работе</a:t>
            </a:r>
          </a:p>
        </p:txBody>
      </p:sp>
    </p:spTree>
    <p:extLst>
      <p:ext uri="{BB962C8B-B14F-4D97-AF65-F5344CB8AC3E}">
        <p14:creationId xmlns:p14="http://schemas.microsoft.com/office/powerpoint/2010/main" val="1235231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2426" y="2551502"/>
            <a:ext cx="404578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 квалификация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аффективных преступлений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ст. 107 и ст. 113 УК РФ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довольно острой практической проблемой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85115" y="406244"/>
            <a:ext cx="1425968" cy="461665"/>
          </a:xfrm>
          <a:prstGeom prst="rect">
            <a:avLst/>
          </a:prstGeom>
          <a:solidFill>
            <a:srgbClr val="6D504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290" y="1482781"/>
            <a:ext cx="6003190" cy="413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62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6671" y="1640478"/>
            <a:ext cx="453601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Аффект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убийство, совершенное в состоянии внезапно возникшего сильного душевного волнения, вызванного насилием, издевательством или тяжким оскорблением со стороны потерпевшего либо иными противоправными или аморальными действиями (бездействием)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потерпевшего.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Убийство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состоянии аффекта совершается непосредственно сразу после воздействия раздражающего фактора.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47989" y="622513"/>
            <a:ext cx="2468496" cy="461665"/>
          </a:xfrm>
          <a:prstGeom prst="rect">
            <a:avLst/>
          </a:prstGeom>
          <a:solidFill>
            <a:srgbClr val="6D504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аффекта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059" y="1571224"/>
            <a:ext cx="6299459" cy="4231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4195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2733" y="1966336"/>
            <a:ext cx="1052203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Физиологический аффект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связывается с внезапно возникшим сильным, но кратковременным душевным волнением. Человек не теряет полностью понимания ситуации и совершаемых им действий, но практически не контролирует их.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Патологический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аффект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кратковременное болезненное психическое расстройство, сопровождающееся глубоким помрачением сознания, импульсивными актами, частичной или полной потерей памяти (амнезией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случаях, когда обвиняемый находится в легкой степени алкогольного опьянения и в то же время проявляет признаки аффективного состояния, мы сталкиваемся не с физиологическим аффектом, 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аномальным аффектом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75353" y="561519"/>
            <a:ext cx="3328988" cy="461665"/>
          </a:xfrm>
          <a:prstGeom prst="rect">
            <a:avLst/>
          </a:prstGeom>
          <a:solidFill>
            <a:srgbClr val="6D504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Разновидности аффекта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67449" y="1156697"/>
            <a:ext cx="87326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 основных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 аффекта: патологический и физиологический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Случай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аномального аффекта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46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6717" y="1207698"/>
            <a:ext cx="84452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Уголовном кодексе РФ содержатся две статьи, предусматривающие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совершение преступления в состоянии аффекта: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Совершение убийства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(ст. 107)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причинение тяжкого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тяжести вреда здоровью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(ст.113).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26256" y="595548"/>
            <a:ext cx="7804030" cy="461665"/>
          </a:xfrm>
          <a:prstGeom prst="rect">
            <a:avLst/>
          </a:prstGeom>
          <a:solidFill>
            <a:srgbClr val="6D504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Разбор состава преступлений по ст. 107 и ст. 113 УК РФ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047117" y="2681619"/>
            <a:ext cx="5883216" cy="369331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преступления ст. 113 УК РФ 1.</a:t>
            </a:r>
          </a:p>
          <a:p>
            <a:pPr algn="just"/>
            <a:r>
              <a:rPr lang="ru-RU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Объект: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 отношения, обеспечивающие безопасность здоровья граждан; </a:t>
            </a:r>
          </a:p>
          <a:p>
            <a:pPr algn="just"/>
            <a:r>
              <a:rPr lang="ru-RU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Объективная сторона: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в причинении тяжкого или средней тяжести вреда здоровью лица, спровоцировавшего своим противоправным или аморальным поведением состояние аффекта у виновного; </a:t>
            </a:r>
          </a:p>
          <a:p>
            <a:pPr algn="just"/>
            <a:r>
              <a:rPr lang="ru-RU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физическое лицо, достигшее к моменту совершения преступления 16 лет;</a:t>
            </a:r>
          </a:p>
          <a:p>
            <a:pPr algn="just"/>
            <a:r>
              <a:rPr lang="ru-RU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Субъективная сторона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характеризуется умышленной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виной. Умысел (внезапно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возникший 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аффектированный)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быть, как прямым, так 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косвенным.</a:t>
            </a:r>
            <a:endParaRPr lang="ru-RU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6750" y="2681619"/>
            <a:ext cx="5247738" cy="369331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преступления ст.107 УК РФ:</a:t>
            </a:r>
          </a:p>
          <a:p>
            <a:pPr algn="just"/>
            <a:r>
              <a:rPr lang="ru-RU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преступления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жизнь человека.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Объективная сторона выражается в лишении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 другого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Субъективная сторона характеризуется виной в форме внезапно возникшего прямого или косвенного умысла. Умысел может быть конкретизированным или не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конкретизированным.</a:t>
            </a:r>
          </a:p>
          <a:p>
            <a:pPr algn="just"/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</a:t>
            </a:r>
            <a:r>
              <a:rPr lang="ru-RU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преступления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физическое, вменяемое лицо, достигшее шестнадцатилетнего возраста. Лица в возрасте до 16-ти лет за умышленное причинение смерти в состоянии сильного душевного волнения ответственности не несут.</a:t>
            </a:r>
          </a:p>
        </p:txBody>
      </p:sp>
    </p:spTree>
    <p:extLst>
      <p:ext uri="{BB962C8B-B14F-4D97-AF65-F5344CB8AC3E}">
        <p14:creationId xmlns:p14="http://schemas.microsoft.com/office/powerpoint/2010/main" val="2423765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80" y="797819"/>
            <a:ext cx="4219575" cy="539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815" y="797819"/>
            <a:ext cx="3852863" cy="540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31319" y="236479"/>
            <a:ext cx="9195759" cy="400110"/>
          </a:xfrm>
          <a:prstGeom prst="rect">
            <a:avLst/>
          </a:prstGeom>
          <a:solidFill>
            <a:srgbClr val="6D504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из следствия (убийство в состоянии физиологического аффекта)</a:t>
            </a:r>
          </a:p>
        </p:txBody>
      </p:sp>
    </p:spTree>
    <p:extLst>
      <p:ext uri="{BB962C8B-B14F-4D97-AF65-F5344CB8AC3E}">
        <p14:creationId xmlns:p14="http://schemas.microsoft.com/office/powerpoint/2010/main" val="1517476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9736" y="1035170"/>
            <a:ext cx="78672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совершенное в состоянии аффекта, считается судом смягчающим обстоятельством, если имеются определенные условия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78355" y="388990"/>
            <a:ext cx="1753493" cy="461665"/>
          </a:xfrm>
          <a:prstGeom prst="rect">
            <a:avLst/>
          </a:prstGeom>
          <a:solidFill>
            <a:srgbClr val="6D504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92562" y="2266498"/>
            <a:ext cx="408171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Состояние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аффекта может быть вызвано только теми действиями (бездействием), которые указаны в Уголовном кодексе РФ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Таким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образом, аффект в уголовном праве - это внезапно возникшее сильное душевное волнение, вызванное противоправными или аморальными действиями (бездействием)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потерпевшего.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101" y="2145394"/>
            <a:ext cx="6210656" cy="413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182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овет директоров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158</TotalTime>
  <Words>542</Words>
  <Application>Microsoft Office PowerPoint</Application>
  <PresentationFormat>Произвольный</PresentationFormat>
  <Paragraphs>54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Совет директоров</vt:lpstr>
      <vt:lpstr>Исследовательская работа в рамках образовательного проекта  «Моя будущая профессия – следователь»  Номинация: «Моя будущая профессия – следователь» Тема: Аффект – обстоятельство, смягчающее  ответственность за убийство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работа в рамках образовательного проекта  «Моя будущая профессия – следователь»  Номинация: «Моя будущая профессия – следователь» Тема: Аффект – обстоятельство, смягчающее  ответственность за убийство</dc:title>
  <dc:creator>Пользователь</dc:creator>
  <cp:lastModifiedBy>Admin</cp:lastModifiedBy>
  <cp:revision>16</cp:revision>
  <dcterms:created xsi:type="dcterms:W3CDTF">2022-04-01T15:09:36Z</dcterms:created>
  <dcterms:modified xsi:type="dcterms:W3CDTF">2022-04-12T19:49:40Z</dcterms:modified>
</cp:coreProperties>
</file>