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9032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5382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1338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5999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966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168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741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9517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8845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0060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109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40073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8482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6450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9158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6019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863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3B55CA3-309C-47BD-8B6C-DAE7390E39C3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208A773-6700-41A3-B885-508476264F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39044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pamyat-naroda.ru/warunit/id15501/?static_hash=0e97cad7a2a0b23a22cd27d93110237bv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amyat-naroda.ru/warunit/id15501/?static_hash=0e97cad7a2a0b23a22cd27d93110237bv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amyat-naroda.ru/warunit/id15501/?static_hash=0e97cad7a2a0b23a22cd27d93110237bv7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/>
              <a:t>Герой моей семьи – герой моей страны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42338" y="4406787"/>
            <a:ext cx="5122415" cy="2056157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Выполнил: кадет 111 взвода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ФГКОУ «Севастопольский кадетский 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корпус Следственного комитета 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Российской </a:t>
            </a:r>
            <a:r>
              <a:rPr lang="ru-RU" sz="1800" dirty="0" smtClean="0"/>
              <a:t>Федерации </a:t>
            </a:r>
            <a:r>
              <a:rPr lang="ru-RU" sz="1800" dirty="0"/>
              <a:t>имени В</a:t>
            </a:r>
            <a:r>
              <a:rPr lang="en-US" sz="1800" dirty="0"/>
              <a:t>.</a:t>
            </a:r>
            <a:r>
              <a:rPr lang="ru-RU" sz="1800" dirty="0"/>
              <a:t>И</a:t>
            </a:r>
            <a:r>
              <a:rPr lang="en-US" sz="1800" dirty="0"/>
              <a:t>.</a:t>
            </a:r>
            <a:r>
              <a:rPr lang="ru-RU" sz="1800" dirty="0"/>
              <a:t>Истомина»</a:t>
            </a:r>
            <a:endParaRPr lang="en-US" sz="1800" dirty="0"/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err="1"/>
              <a:t>Живкин</a:t>
            </a:r>
            <a:r>
              <a:rPr lang="ru-RU" sz="1800" dirty="0"/>
              <a:t> Никита Олегович</a:t>
            </a:r>
          </a:p>
        </p:txBody>
      </p:sp>
    </p:spTree>
    <p:extLst>
      <p:ext uri="{BB962C8B-B14F-4D97-AF65-F5344CB8AC3E}">
        <p14:creationId xmlns:p14="http://schemas.microsoft.com/office/powerpoint/2010/main" xmlns="" val="482199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5732332" cy="970450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Белодед Иван Яковлевич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8" name="AutoShape 10" descr="https://cdnc.pamyat-naroda.ru/sm_road/roadheroes/80/800f365438a6835f9bf9feef7195f5cf_crop.jpg?static_hash=0e97cad7a2a0b23a22cd27d93110237bv7"/>
          <p:cNvSpPr>
            <a:spLocks noChangeAspect="1" noChangeArrowheads="1"/>
          </p:cNvSpPr>
          <p:nvPr/>
        </p:nvSpPr>
        <p:spPr bwMode="auto">
          <a:xfrm>
            <a:off x="1672141" y="2777157"/>
            <a:ext cx="2576474" cy="257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https://cdnc.pamyat-naroda.ru/sm_road/roadheroes/80/800f365438a6835f9bf9feef7195f5cf_crop.jpg?static_hash=0e97cad7a2a0b23a22cd27d93110237bv7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913795" y="1732449"/>
            <a:ext cx="7449620" cy="405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fontAlgn="t"/>
            <a:r>
              <a:rPr lang="ru-RU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Дата рождения</a:t>
            </a:r>
            <a:r>
              <a:rPr lang="en-US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__.__.1908</a:t>
            </a:r>
          </a:p>
          <a:p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Место рождения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Казахская ССР, Актюбинская обл., </a:t>
            </a:r>
            <a:r>
              <a:rPr lang="ru-RU" sz="1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Мартукский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р-н, п. Вознесенский </a:t>
            </a:r>
          </a:p>
          <a:p>
            <a:pPr fontAlgn="t"/>
            <a:r>
              <a:rPr lang="ru-RU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Место призыва</a:t>
            </a: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Джурунский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РВК, Казахская ССР, Актюбинская обл., </a:t>
            </a:r>
            <a:r>
              <a:rPr lang="ru-RU" sz="1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Джурунский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р-н</a:t>
            </a:r>
          </a:p>
          <a:p>
            <a:r>
              <a:rPr lang="ru-RU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Воинское звание</a:t>
            </a: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ст. сержант; </a:t>
            </a:r>
            <a:r>
              <a:rPr lang="ru-RU" sz="1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гв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сержант; </a:t>
            </a:r>
            <a:r>
              <a:rPr lang="ru-RU" sz="1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гв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ст. сержант</a:t>
            </a:r>
          </a:p>
          <a:p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Воинская часть</a:t>
            </a: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179 гвардейский артиллерийско-минометный полк 3 гвардейской кавалерийской дивизии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2250 эвакуационный ВЛ 2 </a:t>
            </a:r>
            <a:r>
              <a:rPr lang="ru-RU" sz="1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гв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кк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</a:t>
            </a: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«За отвагу»</a:t>
            </a:r>
            <a:b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«За боевые заслуги» (2)</a:t>
            </a:r>
            <a:b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«За оборону Москвы»</a:t>
            </a:r>
            <a:b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«За победу над Германией в Великой Отечественной войне 1941–1945 гг.»</a:t>
            </a:r>
          </a:p>
          <a:p>
            <a:r>
              <a:rPr lang="ru-RU" sz="1200" b="1" dirty="0">
                <a:solidFill>
                  <a:schemeClr val="tx1">
                    <a:lumMod val="85000"/>
                  </a:schemeClr>
                </a:solidFill>
                <a:effectLst/>
              </a:rPr>
              <a:t>Орден Отечественной войны II степени</a:t>
            </a:r>
            <a:r>
              <a:rPr lang="ru-RU" sz="1200" dirty="0">
                <a:solidFill>
                  <a:schemeClr val="tx1">
                    <a:lumMod val="85000"/>
                  </a:schemeClr>
                </a:solidFill>
                <a:effectLst/>
              </a:rPr>
              <a:t> </a:t>
            </a:r>
            <a:endParaRPr lang="ru-RU" sz="1200" dirty="0">
              <a:solidFill>
                <a:schemeClr val="tx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0" y="-307447"/>
            <a:ext cx="65" cy="614893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6030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41913" y="1580050"/>
            <a:ext cx="3714750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6978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30098"/>
            <a:ext cx="10353762" cy="970450"/>
          </a:xfrm>
        </p:spPr>
        <p:txBody>
          <a:bodyPr/>
          <a:lstStyle/>
          <a:p>
            <a:r>
              <a:rPr lang="ru-RU" dirty="0"/>
              <a:t>Боевой путь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3037" y="967562"/>
            <a:ext cx="9035278" cy="576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1805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893" y="152400"/>
            <a:ext cx="10353762" cy="970450"/>
          </a:xfrm>
        </p:spPr>
        <p:txBody>
          <a:bodyPr>
            <a:normAutofit/>
          </a:bodyPr>
          <a:lstStyle/>
          <a:p>
            <a:pPr lvl="0" algn="l" defTabSz="914400" eaLnBrk="0" fontAlgn="base" hangingPunct="0">
              <a:spcAft>
                <a:spcPct val="0"/>
              </a:spcAft>
            </a:pPr>
            <a:r>
              <a:rPr lang="ru-RU" dirty="0"/>
              <a:t>Награды</a:t>
            </a:r>
            <a:endParaRPr lang="ru-RU" sz="11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43229" y="2642839"/>
            <a:ext cx="9848772" cy="24424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6369" y="5112363"/>
            <a:ext cx="10136364" cy="1492869"/>
          </a:xfrm>
          <a:prstGeom prst="rect">
            <a:avLst/>
          </a:prstGeom>
        </p:spPr>
      </p:pic>
      <p:sp>
        <p:nvSpPr>
          <p:cNvPr id="10" name="AutoShape 7" descr="https://pamyat-naroda.ru/local/templates/pn/img/awards/new/Medal_Za_Boevye_zaslugi.png"/>
          <p:cNvSpPr>
            <a:spLocks noChangeAspect="1" noChangeArrowheads="1"/>
          </p:cNvSpPr>
          <p:nvPr/>
        </p:nvSpPr>
        <p:spPr bwMode="auto">
          <a:xfrm>
            <a:off x="436369" y="-60959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07894" y="1060963"/>
            <a:ext cx="5423834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«За боевые заслуги» Наградной документ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       </a:t>
            </a:r>
            <a:b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рождения: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__.__.1908</a:t>
            </a:r>
            <a:b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призыва: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Джурунский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РВК, Казахская ССР, Актюбинская обл., </a:t>
            </a:r>
            <a:r>
              <a:rPr lang="ru-RU" alt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Джурунский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р-н</a:t>
            </a:r>
            <a:b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поступления на службу: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__.__.1941</a:t>
            </a:r>
            <a:b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Воинское звание: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гв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сержант</a:t>
            </a:r>
            <a:b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Воинская часть: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1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179 </a:t>
            </a:r>
            <a:r>
              <a:rPr lang="ru-RU" altLang="ru-RU" sz="11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гв</a:t>
            </a:r>
            <a:r>
              <a:rPr lang="ru-RU" altLang="ru-RU" sz="1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. </a:t>
            </a:r>
            <a:r>
              <a:rPr lang="ru-RU" altLang="ru-RU" sz="11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артминп</a:t>
            </a:r>
            <a:r>
              <a:rPr lang="ru-RU" altLang="ru-RU" sz="1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3 </a:t>
            </a:r>
            <a:r>
              <a:rPr lang="ru-RU" altLang="ru-RU" sz="11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гв</a:t>
            </a:r>
            <a:r>
              <a:rPr lang="ru-RU" altLang="ru-RU" sz="1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. кд </a:t>
            </a:r>
            <a:r>
              <a:rPr lang="ru-RU" altLang="ru-RU" sz="11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БрянФ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награды: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Медаль «За боевые заслуги»</a:t>
            </a:r>
            <a:b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подразделения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№: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6/н </a:t>
            </a:r>
            <a:r>
              <a:rPr lang="ru-RU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от: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30.07.1943</a:t>
            </a:r>
            <a:b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Издан: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179 </a:t>
            </a:r>
            <a:r>
              <a:rPr lang="ru-RU" alt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гв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артминп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alt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гв</a:t>
            </a:r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кд</a:t>
            </a:r>
            <a:b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30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99217" y="2522683"/>
            <a:ext cx="8867775" cy="3581400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39725" y="306692"/>
            <a:ext cx="13126472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PT Sans"/>
              </a:rPr>
              <a:t>Медаль «За отвагу» Наградной документ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          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Дата рождения: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__.__.1908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Место призыва: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effectLst/>
                <a:latin typeface="inherit"/>
              </a:rPr>
              <a:t>Джурунский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 РВК, Казахская ССР, Актюбинская обл.,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effectLst/>
                <a:latin typeface="inherit"/>
              </a:rPr>
              <a:t>Джурунский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 р-н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Дата поступления на службу: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18.08.1941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Воинское звание: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ст. сержант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Воинская часть: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</a:t>
            </a:r>
            <a:r>
              <a:rPr kumimoji="0" lang="ru-RU" altLang="ru-RU" sz="1200" b="0" i="0" u="sng" strike="noStrike" cap="none" normalizeH="0" baseline="0" dirty="0">
                <a:ln>
                  <a:noFill/>
                </a:ln>
                <a:effectLst/>
                <a:latin typeface="inherit"/>
                <a:hlinkClick r:id="rId3"/>
              </a:rPr>
              <a:t>ЭВЛ 2250 179 </a:t>
            </a:r>
            <a:r>
              <a:rPr kumimoji="0" lang="ru-RU" altLang="ru-RU" sz="1200" b="0" i="0" u="sng" strike="noStrike" cap="none" normalizeH="0" baseline="0" dirty="0" err="1">
                <a:ln>
                  <a:noFill/>
                </a:ln>
                <a:effectLst/>
                <a:latin typeface="inherit"/>
                <a:hlinkClick r:id="rId3"/>
              </a:rPr>
              <a:t>гв</a:t>
            </a:r>
            <a:r>
              <a:rPr kumimoji="0" lang="ru-RU" altLang="ru-RU" sz="1200" b="0" i="0" u="sng" strike="noStrike" cap="none" normalizeH="0" baseline="0" dirty="0">
                <a:ln>
                  <a:noFill/>
                </a:ln>
                <a:effectLst/>
                <a:latin typeface="inherit"/>
                <a:hlinkClick r:id="rId3"/>
              </a:rPr>
              <a:t>. </a:t>
            </a:r>
            <a:r>
              <a:rPr kumimoji="0" lang="ru-RU" altLang="ru-RU" sz="1200" b="0" i="0" u="sng" strike="noStrike" cap="none" normalizeH="0" baseline="0" dirty="0" err="1">
                <a:ln>
                  <a:noFill/>
                </a:ln>
                <a:effectLst/>
                <a:latin typeface="inherit"/>
                <a:hlinkClick r:id="rId3"/>
              </a:rPr>
              <a:t>амп</a:t>
            </a:r>
            <a:r>
              <a:rPr kumimoji="0" lang="ru-RU" altLang="ru-RU" sz="1200" b="0" i="0" u="sng" strike="noStrike" cap="none" normalizeH="0" baseline="0" dirty="0">
                <a:ln>
                  <a:noFill/>
                </a:ln>
                <a:effectLst/>
                <a:latin typeface="inherit"/>
                <a:hlinkClick r:id="rId3"/>
              </a:rPr>
              <a:t> 3 </a:t>
            </a:r>
            <a:r>
              <a:rPr kumimoji="0" lang="ru-RU" altLang="ru-RU" sz="1200" b="0" i="0" u="sng" strike="noStrike" cap="none" normalizeH="0" baseline="0" dirty="0" err="1">
                <a:ln>
                  <a:noFill/>
                </a:ln>
                <a:effectLst/>
                <a:latin typeface="inherit"/>
                <a:hlinkClick r:id="rId3"/>
              </a:rPr>
              <a:t>гв</a:t>
            </a:r>
            <a:r>
              <a:rPr kumimoji="0" lang="ru-RU" altLang="ru-RU" sz="1200" b="0" i="0" u="sng" strike="noStrike" cap="none" normalizeH="0" baseline="0" dirty="0">
                <a:ln>
                  <a:noFill/>
                </a:ln>
                <a:effectLst/>
                <a:latin typeface="inherit"/>
                <a:hlinkClick r:id="rId3"/>
              </a:rPr>
              <a:t>. кд 2 </a:t>
            </a:r>
            <a:r>
              <a:rPr kumimoji="0" lang="ru-RU" altLang="ru-RU" sz="1200" b="0" i="0" u="sng" strike="noStrike" cap="none" normalizeH="0" baseline="0" dirty="0" err="1">
                <a:ln>
                  <a:noFill/>
                </a:ln>
                <a:effectLst/>
                <a:latin typeface="inherit"/>
                <a:hlinkClick r:id="rId3"/>
              </a:rPr>
              <a:t>гв</a:t>
            </a:r>
            <a:r>
              <a:rPr kumimoji="0" lang="ru-RU" altLang="ru-RU" sz="1200" b="0" i="0" u="sng" strike="noStrike" cap="none" normalizeH="0" baseline="0" dirty="0">
                <a:ln>
                  <a:noFill/>
                </a:ln>
                <a:effectLst/>
                <a:latin typeface="inherit"/>
                <a:hlinkClick r:id="rId3"/>
              </a:rPr>
              <a:t>. </a:t>
            </a:r>
            <a:r>
              <a:rPr kumimoji="0" lang="ru-RU" altLang="ru-RU" sz="1200" b="0" i="0" u="sng" strike="noStrike" cap="none" normalizeH="0" baseline="0" dirty="0" err="1">
                <a:ln>
                  <a:noFill/>
                </a:ln>
                <a:effectLst/>
                <a:latin typeface="inherit"/>
                <a:hlinkClick r:id="rId3"/>
              </a:rPr>
              <a:t>кк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Даты подвига: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01.10.1943-10.10.1943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Наименование награды: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Медаль «За отвагу»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Приказ подразделения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№: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1/н 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от: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22.01.1944</a:t>
            </a:r>
            <a:b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</a:b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Издан: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2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effectLst/>
                <a:latin typeface="inherit"/>
              </a:rPr>
              <a:t>гв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.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effectLst/>
                <a:latin typeface="inherit"/>
              </a:rPr>
              <a:t>кк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inherit"/>
            </a:endParaRPr>
          </a:p>
        </p:txBody>
      </p:sp>
      <p:sp>
        <p:nvSpPr>
          <p:cNvPr id="5" name="AutoShape 2" descr="https://pamyat-naroda.ru/local/templates/pn/img/awards/new/Medal_Za_Otvagu.png"/>
          <p:cNvSpPr>
            <a:spLocks noChangeAspect="1" noChangeArrowheads="1"/>
          </p:cNvSpPr>
          <p:nvPr/>
        </p:nvSpPr>
        <p:spPr bwMode="auto">
          <a:xfrm>
            <a:off x="34925" y="-8302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2321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97386" y="2322642"/>
            <a:ext cx="9001125" cy="3914775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39725" y="106651"/>
            <a:ext cx="6158224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PT Sans"/>
              </a:rPr>
              <a:t>Медаль «За боевые заслуги» Наградной документ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       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Дата рождения: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__.__.1908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lvl="0"/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Место призыва: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effectLst/>
                <a:latin typeface="inherit"/>
              </a:rPr>
              <a:t>Джурунский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 РВК, Казахская ССР, Актюбинская обл.,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effectLst/>
                <a:latin typeface="inherit"/>
              </a:rPr>
              <a:t>Джурунский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 р-н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Дата поступления на службу: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__.__.1941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lvl="0"/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Воинское звание: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ст. сержант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lvl="0"/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Воинская часть: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2250 эвакуационный ВЛ 2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effectLst/>
                <a:latin typeface="inherit"/>
              </a:rPr>
              <a:t>гв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.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effectLst/>
                <a:latin typeface="inherit"/>
              </a:rPr>
              <a:t>кк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lvl="0"/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Даты подвига: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21.03.1945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lvl="0"/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Наименование награды: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Медаль «За боевые заслуги»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pPr lvl="0"/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Приказ подразделения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PT Sans"/>
            </a:endParaRPr>
          </a:p>
          <a:p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 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№: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75/н 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от: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13.06.1945 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/>
            </a:r>
            <a:b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</a:b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Издан: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 2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effectLst/>
                <a:latin typeface="inherit"/>
              </a:rPr>
              <a:t>гв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  <a:latin typeface="inherit"/>
              </a:rPr>
              <a:t>.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effectLst/>
                <a:latin typeface="inherit"/>
              </a:rPr>
              <a:t>кк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  <a:latin typeface="inherit"/>
            </a:endParaRPr>
          </a:p>
        </p:txBody>
      </p:sp>
      <p:sp>
        <p:nvSpPr>
          <p:cNvPr id="5" name="AutoShape 2" descr="https://pamyat-naroda.ru/local/templates/pn/img/awards/new/Medal_Za_Boevye_zaslugi.png"/>
          <p:cNvSpPr>
            <a:spLocks noChangeAspect="1" noChangeArrowheads="1"/>
          </p:cNvSpPr>
          <p:nvPr/>
        </p:nvSpPr>
        <p:spPr bwMode="auto">
          <a:xfrm>
            <a:off x="34925" y="-8302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9372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737" y="1458308"/>
            <a:ext cx="10353762" cy="970450"/>
          </a:xfrm>
        </p:spPr>
        <p:txBody>
          <a:bodyPr>
            <a:normAutofit fontScale="90000"/>
          </a:bodyPr>
          <a:lstStyle/>
          <a:p>
            <a:pPr lvl="0" algn="l" defTabSz="914400" eaLnBrk="0" fontAlgn="base" hangingPunct="0">
              <a:spcAft>
                <a:spcPct val="0"/>
              </a:spcAft>
            </a:pPr>
            <a:r>
              <a:rPr lang="ru-RU" altLang="ru-RU" sz="1300" b="1" dirty="0">
                <a:ln>
                  <a:noFill/>
                </a:ln>
                <a:solidFill>
                  <a:schemeClr val="tx1"/>
                </a:solidFill>
                <a:effectLst/>
                <a:latin typeface="PT Sans"/>
              </a:rPr>
              <a:t>Медаль «За оборону Москвы» Наградной документ</a:t>
            </a: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         </a:t>
            </a: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ru-RU" altLang="ru-RU" sz="1300" b="1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Дата рождения:</a:t>
            </a: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 __.__.1908</a:t>
            </a: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PT Sans"/>
              </a:rPr>
              <a:t/>
            </a:r>
            <a:b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PT Sans"/>
              </a:rPr>
            </a:br>
            <a:r>
              <a:rPr lang="ru-RU" altLang="ru-RU" sz="1300" b="1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Воинское звание:</a:t>
            </a: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 </a:t>
            </a:r>
            <a:r>
              <a:rPr lang="ru-RU" altLang="ru-RU" sz="1300" dirty="0" err="1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гв</a:t>
            </a: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. ст. сержант</a:t>
            </a: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PT Sans"/>
              </a:rPr>
              <a:t/>
            </a:r>
            <a:b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PT Sans"/>
              </a:rPr>
            </a:br>
            <a:r>
              <a:rPr lang="ru-RU" altLang="ru-RU" sz="1300" b="1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Кто наградил:</a:t>
            </a: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 Президиум ВС СССР</a:t>
            </a: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PT Sans"/>
              </a:rPr>
              <a:t/>
            </a:r>
            <a:b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PT Sans"/>
              </a:rPr>
            </a:br>
            <a:r>
              <a:rPr lang="ru-RU" altLang="ru-RU" sz="1300" b="1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Наименование награды:</a:t>
            </a: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 Медаль «За оборону Москвы»</a:t>
            </a: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PT Sans"/>
              </a:rPr>
              <a:t/>
            </a:r>
            <a:b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PT Sans"/>
              </a:rPr>
            </a:br>
            <a:r>
              <a:rPr lang="ru-RU" altLang="ru-RU" sz="1300" b="1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Дата документа:</a:t>
            </a:r>
            <a:r>
              <a:rPr lang="ru-RU" altLang="ru-RU" sz="130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 01.05.1944</a:t>
            </a:r>
            <a:r>
              <a:rPr lang="ru-RU" altLang="ru-RU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/>
            </a:r>
            <a:br>
              <a:rPr lang="ru-RU" altLang="ru-RU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AutoShape 2" descr="https://pamyat-naroda.ru/local/templates/pn/img/awards/new/Medal_Za_oboronu_Moskvy.png"/>
          <p:cNvSpPr>
            <a:spLocks noChangeAspect="1" noChangeArrowheads="1"/>
          </p:cNvSpPr>
          <p:nvPr/>
        </p:nvSpPr>
        <p:spPr bwMode="auto">
          <a:xfrm>
            <a:off x="761395" y="227635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14512" y="2781213"/>
            <a:ext cx="7106433" cy="220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rgbClr val="777777"/>
                </a:solidFill>
                <a:effectLst/>
                <a:latin typeface="Roboto Condensed"/>
                <a:ea typeface="Times New Roman" panose="02020603050405020304" pitchFamily="18" charset="0"/>
                <a:cs typeface="Helvetica" panose="020B0604020202020204" pitchFamily="34" charset="0"/>
              </a:rPr>
              <a:t>Белодед Иван Яковлевич 1908г.р. 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Представление на награждение </a:t>
            </a:r>
            <a:endParaRPr lang="ru-RU" altLang="ru-RU" sz="9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Звание: </a:t>
            </a:r>
            <a:r>
              <a:rPr kumimoji="0" lang="ru-RU" altLang="ru-RU" sz="1100" b="0" i="0" u="none" strike="noStrike" cap="none" normalizeH="0" baseline="0" dirty="0" err="1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гв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. сержант </a:t>
            </a:r>
            <a:b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</a:b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в РККА с 1941 года Место призыва: </a:t>
            </a:r>
            <a:r>
              <a:rPr kumimoji="0" lang="ru-RU" altLang="ru-RU" sz="1100" b="0" i="0" u="none" strike="noStrike" cap="none" normalizeH="0" baseline="0" dirty="0" err="1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Джурунский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 РВК, Казахская ССР, Актюбинская обл., </a:t>
            </a:r>
            <a:r>
              <a:rPr kumimoji="0" lang="ru-RU" altLang="ru-RU" sz="1100" b="0" i="0" u="none" strike="noStrike" cap="none" normalizeH="0" baseline="0" dirty="0" err="1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Джурунский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 р-н </a:t>
            </a:r>
            <a:b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</a:b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/>
            </a:r>
            <a:b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</a:b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Место службы: 179 </a:t>
            </a:r>
            <a:r>
              <a:rPr kumimoji="0" lang="ru-RU" altLang="ru-RU" sz="1100" b="0" i="0" u="none" strike="noStrike" cap="none" normalizeH="0" baseline="0" dirty="0" err="1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гв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. </a:t>
            </a:r>
            <a:r>
              <a:rPr kumimoji="0" lang="ru-RU" altLang="ru-RU" sz="1100" b="0" i="0" u="none" strike="noStrike" cap="none" normalizeH="0" baseline="0" dirty="0" err="1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артминп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 3 </a:t>
            </a:r>
            <a:r>
              <a:rPr kumimoji="0" lang="ru-RU" altLang="ru-RU" sz="1100" b="0" i="0" u="none" strike="noStrike" cap="none" normalizeH="0" baseline="0" dirty="0" err="1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гв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. кд </a:t>
            </a:r>
            <a:r>
              <a:rPr kumimoji="0" lang="ru-RU" altLang="ru-RU" sz="1100" b="0" i="0" u="none" strike="noStrike" cap="none" normalizeH="0" baseline="0" dirty="0" err="1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БрянФ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b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</a:b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/>
            </a:r>
            <a:b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</a:br>
            <a:r>
              <a:rPr kumimoji="0" lang="ru-RU" altLang="ru-RU" sz="2000" b="1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Орден Отечественной войны II степени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kumimoji="0" lang="ru-RU" altLang="ru-RU" sz="9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/>
            </a:r>
            <a:br>
              <a:rPr kumimoji="0" lang="ru-RU" altLang="ru-RU" sz="9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</a:br>
            <a:r>
              <a:rPr kumimoji="0" lang="ru-RU" altLang="ru-RU" sz="9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/>
            </a:r>
            <a:br>
              <a:rPr kumimoji="0" lang="ru-RU" altLang="ru-RU" sz="9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</a:br>
            <a:endParaRPr kumimoji="0" lang="ru-RU" altLang="ru-RU" sz="9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№ записи: 46224679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effectLst/>
                <a:latin typeface="Roboto"/>
                <a:ea typeface="Times New Roman" panose="02020603050405020304" pitchFamily="18" charset="0"/>
                <a:cs typeface="Helvetica" panose="020B0604020202020204" pitchFamily="34" charset="0"/>
              </a:rPr>
              <a:t>Архивные документы о данном награждении: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2972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52</TotalTime>
  <Words>78</Words>
  <Application>Microsoft Office PowerPoint</Application>
  <PresentationFormat>Произвольный</PresentationFormat>
  <Paragraphs>46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Сланец</vt:lpstr>
      <vt:lpstr>Герой моей семьи – герой моей страны</vt:lpstr>
      <vt:lpstr>Белодед Иван Яковлевич </vt:lpstr>
      <vt:lpstr>Боевой путь</vt:lpstr>
      <vt:lpstr>Награды</vt:lpstr>
      <vt:lpstr>Слайд 5</vt:lpstr>
      <vt:lpstr>Слайд 6</vt:lpstr>
      <vt:lpstr>Медаль «За оборону Москвы» Наградной документ            Дата рождения: __.__.1908 Воинское звание: гв. ст. сержант Кто наградил: Президиум ВС СССР Наименование награды: Медаль «За оборону Москвы» Дата документа: 01.05.1944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Герой моей семьи – герой моей страны</dc:title>
  <dc:creator>X</dc:creator>
  <cp:lastModifiedBy>Lenovo</cp:lastModifiedBy>
  <cp:revision>6</cp:revision>
  <dcterms:created xsi:type="dcterms:W3CDTF">2022-12-12T07:51:35Z</dcterms:created>
  <dcterms:modified xsi:type="dcterms:W3CDTF">2022-12-23T13:02:24Z</dcterms:modified>
</cp:coreProperties>
</file>