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1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39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22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8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865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62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91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978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78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70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9439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168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2698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273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13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78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2FF07-2198-465B-93C5-E5ECB58E771D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10E3CA7-7CED-4DA1-AEA2-8F520DE95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89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Ветеран Великой Отечественной войны </a:t>
            </a:r>
            <a:br>
              <a:rPr lang="ru-RU" dirty="0"/>
            </a:br>
            <a:r>
              <a:rPr lang="ru-RU" dirty="0"/>
              <a:t>1941-1945 гг. </a:t>
            </a:r>
            <a:br>
              <a:rPr lang="ru-RU" dirty="0"/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Вдовин Яков Андрианович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/>
              <a:t>Выполнила: кадет 82 взвода</a:t>
            </a:r>
          </a:p>
          <a:p>
            <a:pPr algn="r"/>
            <a:r>
              <a:rPr lang="ru-RU" dirty="0"/>
              <a:t> </a:t>
            </a:r>
            <a:r>
              <a:rPr lang="ru-RU" dirty="0" err="1"/>
              <a:t>Фейн</a:t>
            </a:r>
            <a:r>
              <a:rPr lang="ru-RU" dirty="0"/>
              <a:t> Евгения Юрьевна</a:t>
            </a:r>
          </a:p>
        </p:txBody>
      </p:sp>
    </p:spTree>
    <p:extLst>
      <p:ext uri="{BB962C8B-B14F-4D97-AF65-F5344CB8AC3E}">
        <p14:creationId xmlns:p14="http://schemas.microsoft.com/office/powerpoint/2010/main" val="1266211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/>
            </a:b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2524" y="211384"/>
            <a:ext cx="4582473" cy="6486333"/>
          </a:xfrm>
          <a:prstGeom prst="rect">
            <a:avLst/>
          </a:prstGeom>
        </p:spPr>
      </p:pic>
      <p:pic>
        <p:nvPicPr>
          <p:cNvPr id="8" name="Рисунок 7" descr="46) Орден Отечественная война I степени Оригинал Родная эмал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7553" r="4825" b="4824"/>
          <a:stretch/>
        </p:blipFill>
        <p:spPr bwMode="auto">
          <a:xfrm>
            <a:off x="7364387" y="211384"/>
            <a:ext cx="2378100" cy="23557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Россельхознадзор извинился перед ветеранами за использование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1" t="9115" r="18403" b="10287"/>
          <a:stretch/>
        </p:blipFill>
        <p:spPr bwMode="auto">
          <a:xfrm>
            <a:off x="10022888" y="211384"/>
            <a:ext cx="1762125" cy="30391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медаль За оборону Севастополя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3901" r="19306" b="7000"/>
          <a:stretch/>
        </p:blipFill>
        <p:spPr bwMode="auto">
          <a:xfrm>
            <a:off x="7862752" y="3014036"/>
            <a:ext cx="2019935" cy="34423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562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Вдовин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Яков Андрианович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133" y="446088"/>
            <a:ext cx="3231360" cy="54149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19417" y="1598613"/>
            <a:ext cx="4811698" cy="4262436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14 января 1919 г. в Омске, умер в 2007 г. в Севастополе.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1938 году был направлен военкоматом на обучение по специальности автомеханик.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1939 году был призван в Армию, попал в артиллеристскую военную часть, там его переучили на специалиста по ремонту артиллеристских установок.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029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142" y="1229711"/>
            <a:ext cx="5863915" cy="395189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88598" y="1598613"/>
            <a:ext cx="4105813" cy="4262436"/>
          </a:xfrm>
        </p:spPr>
        <p:txBody>
          <a:bodyPr/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1941 году его часть передислоцировали в местечко под городом Воронеж, там же он впервые участвовал в боях (получил, так называемое, первое боевое крещение)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1944 года в составе 77 –ой стрелковой дивизии старший сержант (по специальности мастер артиллеристских установок) участвовал в боях за освобождение Крыма.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92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1422400"/>
            <a:ext cx="6019846" cy="397991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35332" y="1598613"/>
            <a:ext cx="4159079" cy="4262436"/>
          </a:xfrm>
        </p:spPr>
        <p:txBody>
          <a:bodyPr>
            <a:norm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мая 1944 года был участником штурма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Мекензивых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гор, в сражении за Севастополь.  После взятия этой высоты и освобождения села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Шули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ныне Штурмовое, артиллеристское подразделение прибыло на правый берег реки Чёрная. Расположились в казематах у основания горы Телеграф и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Госфорт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остались после Первой обороны Севастополя. В этих казематах он с боевыми товарищами организовал склады боеприпасов и артиллеристского оружия. Там же он познакомился со своей будущей женой Вдовиной (Тараненко) Любовью Ивановной.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066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3393" y="-321706"/>
            <a:ext cx="9890235" cy="4169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конце мая 1944 года в составе артиллеристского отряда был направлен на станцию Дуванкой, ныне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Верхнесадовое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но все попали под немецкую пулемётную очередь пулемёта кинжального действия. Якова Андриановича ранило в бедро левой ноги, пуля прошла через всю ногу, задев кость она вышла через пятку. Бойцы вынесли его с поля боя и отправили в госпиталь, где он пролежал 3 недели. В госпитале он встретил своего старшего брата Дмитрия, его в окопе переехал танк (были нарушены тазовые кости, остался инвалидом и всю жизнь с трудом передвигался на костылях). Когда Якова Андриановича выписали из госпиталя, он вернулся в свою часть, стоявшую у Сапун – горы.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731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1422400"/>
            <a:ext cx="5570579" cy="381175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/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Брат Михаил, служивший боцманом на военном корабле, добился разрешения о переводе Якова Андриановича на флот. Так он стал моряком и получил звание главный старшина.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1944 – 1946 гг. Яков Андрианович вместе с двумя своими братьями Михаилом и Александром служил на флоте.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958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38370"/>
            <a:ext cx="4767527" cy="628314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46050" y="1598613"/>
            <a:ext cx="4196791" cy="4262436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1946 году Якова Андриановича комиссовали (после ранения он хромал). Он вернулся к своей невесте в село Черноречье и стал там работать автослесарем в автомастерских. Они располагались там, где во время войны был склад боеприпасов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902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7999" y="2641926"/>
            <a:ext cx="7945821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 награждён:  медалью ЗА ОТВАГУ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медалью  ЗА ОБОРОНУ СЕВАСТОПОЛЯ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орденом ОТЕЧЕСТВЕННОЙ ВОЙНЫ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СТЕПЕНИ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Россельхознадзор извинился перед ветеранами за использование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1" t="9115" r="18403" b="10287"/>
          <a:stretch/>
        </p:blipFill>
        <p:spPr bwMode="auto">
          <a:xfrm>
            <a:off x="2723985" y="4088523"/>
            <a:ext cx="1543215" cy="2688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медаль За оборону Севастополя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3901" r="19306" b="7000"/>
          <a:stretch/>
        </p:blipFill>
        <p:spPr bwMode="auto">
          <a:xfrm>
            <a:off x="5019404" y="3511942"/>
            <a:ext cx="2019935" cy="34423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46) Орден Отечественная война I степени Оригинал Родная эмал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7553" r="4825" b="4824"/>
          <a:stretch/>
        </p:blipFill>
        <p:spPr bwMode="auto">
          <a:xfrm>
            <a:off x="7791543" y="4088523"/>
            <a:ext cx="2257425" cy="22891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912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playcast.ru/uploads/2014/05/04/8466041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" t="2615" b="-10247"/>
          <a:stretch/>
        </p:blipFill>
        <p:spPr bwMode="auto">
          <a:xfrm>
            <a:off x="8344885" y="4382815"/>
            <a:ext cx="3437212" cy="24751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32" y="624110"/>
            <a:ext cx="7413267" cy="5902813"/>
          </a:xfrm>
        </p:spPr>
      </p:pic>
    </p:spTree>
    <p:extLst>
      <p:ext uri="{BB962C8B-B14F-4D97-AF65-F5344CB8AC3E}">
        <p14:creationId xmlns:p14="http://schemas.microsoft.com/office/powerpoint/2010/main" val="334258881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73</TotalTime>
  <Words>429</Words>
  <Application>Microsoft Office PowerPoint</Application>
  <PresentationFormat>Широкоэкранный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Легкий дым</vt:lpstr>
      <vt:lpstr>Ветеран Великой Отечественной войны  1941-1945 гг.  Вдовин Яков Андрианович</vt:lpstr>
      <vt:lpstr> </vt:lpstr>
      <vt:lpstr>Вдовин  Яков Андрианович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Вдовин Яков Андрианович </dc:title>
  <dc:creator>Пользователь</dc:creator>
  <cp:lastModifiedBy>sevkadet8</cp:lastModifiedBy>
  <cp:revision>10</cp:revision>
  <dcterms:created xsi:type="dcterms:W3CDTF">2023-01-24T17:44:49Z</dcterms:created>
  <dcterms:modified xsi:type="dcterms:W3CDTF">2023-01-25T12:35:16Z</dcterms:modified>
</cp:coreProperties>
</file>