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D6A4AA2-29DA-467D-B949-DC0B7B8F132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CFAC048-AAEB-4F41-907B-726A6C046977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772817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казённое общеобразовательное учреждение «Севастопольский кадетский корпус Следственного комитета Российской Федерации имени В.И. Истомина»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708920"/>
            <a:ext cx="8856984" cy="403244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Исследовательская работа в рамках образовательного проекта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«Моя будущая профессия – следователь»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Номинация: Без срока давности. Расследование преступлений против человечества, совершенных нацистскими преступниками в годы Великой Отечественной войны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Тема: Вандализм: история и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современность</a:t>
            </a:r>
          </a:p>
          <a:p>
            <a:pPr algn="ctr"/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	</a:t>
            </a:r>
            <a:r>
              <a:rPr lang="ru-RU" b="1" dirty="0" smtClean="0"/>
              <a:t>  </a:t>
            </a:r>
            <a:endParaRPr lang="ru-RU" dirty="0" smtClean="0"/>
          </a:p>
          <a:p>
            <a:pPr algn="just"/>
            <a:r>
              <a:rPr lang="ru-RU" b="1" dirty="0" smtClean="0"/>
              <a:t>						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Выполнил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						кадет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11-а класса (111 взвода)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						Савицкий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Александр Сергеевич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						Научный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руководитель: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						учитель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специальных дисциплин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						учебно-методического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отдела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						Коваленко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Владимир Юрьевич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i="1" dirty="0" smtClean="0"/>
              <a:t>	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Актуальность работы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Преступления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нацистов против исторической памяти народов СССР стало объектом расследований сотрудников Следственного комитета. И я убежден, что уроки истории надо учить, чтобы они потом не превращались в трагедии.</a:t>
            </a:r>
          </a:p>
          <a:p>
            <a:endParaRPr lang="ru-RU" dirty="0"/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46237"/>
            <a:ext cx="8568952" cy="4526280"/>
          </a:xfrm>
        </p:spPr>
        <p:txBody>
          <a:bodyPr/>
          <a:lstStyle/>
          <a:p>
            <a:pPr algn="just">
              <a:buNone/>
            </a:pPr>
            <a:r>
              <a:rPr lang="ru-RU" i="1" dirty="0" smtClean="0"/>
              <a:t>		</a:t>
            </a:r>
            <a:r>
              <a:rPr lang="ru-RU" b="1" i="1" u="sng" dirty="0" smtClean="0"/>
              <a:t>Объектом</a:t>
            </a:r>
            <a:r>
              <a:rPr lang="ru-RU" i="1" dirty="0" smtClean="0"/>
              <a:t> </a:t>
            </a:r>
            <a:r>
              <a:rPr lang="ru-RU" dirty="0" smtClean="0"/>
              <a:t>настоящего исследования являются общественные отношения, возникающие в связи с совершением вандализма.</a:t>
            </a:r>
          </a:p>
          <a:p>
            <a:pPr algn="just">
              <a:buNone/>
            </a:pPr>
            <a:r>
              <a:rPr lang="ru-RU" i="1" dirty="0" smtClean="0"/>
              <a:t>		</a:t>
            </a:r>
            <a:r>
              <a:rPr lang="ru-RU" b="1" i="1" u="sng" dirty="0" smtClean="0"/>
              <a:t>Предметом</a:t>
            </a:r>
            <a:r>
              <a:rPr lang="ru-RU" i="1" dirty="0" smtClean="0"/>
              <a:t> </a:t>
            </a:r>
            <a:r>
              <a:rPr lang="ru-RU" dirty="0" smtClean="0"/>
              <a:t>рассмотрения данной работы является уголовное законодательство, предусматривающее ответственность за вандализм.</a:t>
            </a:r>
            <a:endParaRPr lang="ru-RU" dirty="0"/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46236"/>
            <a:ext cx="8363272" cy="4951115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рассмотреть уголовно-правовую характеристику вандализма, проблемные вопросы квалификации данного преступления.</a:t>
            </a:r>
          </a:p>
          <a:p>
            <a:pPr algn="just">
              <a:buNone/>
            </a:pP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Font typeface="+mj-lt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 сущность природы вандализма как негативного социального  явления в историческом аспекте;</a:t>
            </a:r>
          </a:p>
          <a:p>
            <a:pPr marL="514350" lvl="0" indent="-514350" algn="just">
              <a:buFont typeface="+mj-lt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рассмотреть нацистский вандализм против культуры народов Советского Союза в годы Великой Отечественной войны 1941-1945 гг.;</a:t>
            </a:r>
          </a:p>
          <a:p>
            <a:pPr marL="514350" lvl="0" indent="-514350" algn="just">
              <a:buFont typeface="+mj-lt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рассмотреть вандализм в системе преступлений против общественной безопасности и общественного порядка, анализ его понятия и правового регулирования в современном обществе;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объективные и субъективные признаки вандализма.</a:t>
            </a:r>
          </a:p>
          <a:p>
            <a:endParaRPr lang="ru-RU" dirty="0"/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https://ageofrevolutionsdotcom.files.wordpress.com/2019/11/m_labbecc81_grecc81goire___curecc81_..._btv1b6943336j-e1573960650995.jpe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1844824"/>
            <a:ext cx="295232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Прямоугольник 7"/>
          <p:cNvSpPr/>
          <p:nvPr/>
        </p:nvSpPr>
        <p:spPr>
          <a:xfrm>
            <a:off x="467544" y="6021288"/>
            <a:ext cx="360040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Член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конвенции Генеральных Штатов аббат Грегуар</a:t>
            </a:r>
          </a:p>
        </p:txBody>
      </p:sp>
      <p:pic>
        <p:nvPicPr>
          <p:cNvPr id="9" name="Содержимое 8" descr="https://delovesti.ru/wp-content/uploads/2019/07/5_original.jpe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844825"/>
            <a:ext cx="482453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" name="Рисунок 9" descr="https://svyazepoh.ru/images/1590%D1%854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211960" y="4509120"/>
            <a:ext cx="453650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Владимир Иванович Даль -</a:t>
            </a:r>
          </a:p>
          <a:p>
            <a:pPr algn="ctr"/>
            <a:r>
              <a:rPr lang="ru-RU" b="1" dirty="0" smtClean="0"/>
              <a:t>русский </a:t>
            </a:r>
            <a:r>
              <a:rPr lang="ru-RU" b="1" dirty="0"/>
              <a:t>писатель, этнограф и лексикограф, собиратель фольклора, военный </a:t>
            </a:r>
            <a:r>
              <a:rPr lang="ru-RU" b="1" dirty="0" smtClean="0"/>
              <a:t>врач, автор «Толкового словаря </a:t>
            </a:r>
            <a:r>
              <a:rPr lang="ru-RU" b="1" dirty="0"/>
              <a:t>живого великорусского языка», на составление которого ушло 53 </a:t>
            </a:r>
            <a:r>
              <a:rPr lang="ru-RU" b="1" dirty="0" smtClean="0"/>
              <a:t>года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s://topwar.ru/uploads/posts/2020-08/1596589040_grune-mappe-titel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37518"/>
            <a:ext cx="3600400" cy="485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Содержимое 6" descr="https://avatars.mds.yandex.net/get-zen_doc/4079787/pub_607786b861a88770aa1e4687_607786deb98df9344ea93f8b/scale_2400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988840"/>
            <a:ext cx="4464496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Прямоугольник 7"/>
          <p:cNvSpPr/>
          <p:nvPr/>
        </p:nvSpPr>
        <p:spPr>
          <a:xfrm>
            <a:off x="4355976" y="4941168"/>
            <a:ext cx="439248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Герман Геринг - политический</a:t>
            </a:r>
            <a:r>
              <a:rPr lang="ru-RU" b="1" dirty="0"/>
              <a:t>, государственный и военный деятель нацистской Германии, </a:t>
            </a:r>
            <a:r>
              <a:rPr lang="ru-RU" b="1" dirty="0" smtClean="0"/>
              <a:t>обергруппенфюрер СА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chelib.ru/wp-content/uploads/img/books/rec/rr_210127_1_6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72816"/>
            <a:ext cx="453650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7" name="Содержимое 6" descr="https://mtdata.ru/u26/photoB201/20749169775-0/original.jpe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140968"/>
            <a:ext cx="4038600" cy="3224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s://pastvu.com/_p/a/c/9/g/c9gl50zyoznv06e3dw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367240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Рисунок 6" descr="https://pastvu.com/_p/a/8/y/r/8yrqz20am221v59g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77072"/>
            <a:ext cx="3712261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Содержимое 7" descr="http://cdn.tvc.ru/pictures/o/156/961.jpg"/>
          <p:cNvPicPr>
            <a:picLocks noGr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844824"/>
            <a:ext cx="388843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 descr="https://pastvu.com/_p/a/e/4/8/e48qm5eutefsvcyzdu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4077072"/>
            <a:ext cx="388843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4320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Карта немецкой аэросъёмки 1942-1943 гг (разрушения)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pum24.ru/upload/images/%D0%BC%D0%B0%D0%B92020/%D0%B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86409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um24.ru/upload/images/%D0%BC%D0%B0%D0%B92020/%D0%B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842493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ds05.infourok.ru/uploads/ex/05e7/000c004e-4706bc14/hello_html_m46fe2d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72816"/>
            <a:ext cx="64807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949280"/>
            <a:ext cx="8712968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Открытие процесса 12 ноября 1947 года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Севастопольском  Доме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офицеров флота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um24.ru/upload/images/%D0%BC%D0%B0%D0%B92020/%D0%B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844824"/>
            <a:ext cx="712879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427984" y="1645920"/>
            <a:ext cx="4464496" cy="452628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Генерал-полковник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командующий 17-й армией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Крыму и Севастополе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1.06.1943 года по 29.04.1944 года Эрвин Йенеке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s://avatars.mds.yandex.net/get-zen_doc/1108048/pub_5c3eea9d5f42c400a9ffe72a_5c3f1cc30a475a00ab2149f0/scale_1200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128" y="1844824"/>
            <a:ext cx="35007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Современный вандализм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s://images.forwardcdn.com/image/1300x/center/images/cropped/cemetery3-14942446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772817"/>
            <a:ext cx="41044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Рисунок 6" descr="https://sovetsk.gov39.ru/upload/iblock/64f/64f849ff88f0ff61132f1c6ededea7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4197052" cy="258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https://ds04.infourok.ru/uploads/ex/063c/001687f3-a20bb1b9/img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1772817"/>
            <a:ext cx="41044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 descr="https://xn--35-dlcmp7ch.xn--p1ai/images/2020/07/16/abd50cfea19e4c77816b32032311fb5f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77072"/>
            <a:ext cx="411487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271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Современный вандализм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s://ic.pics.livejournal.com/rednovgorod/51552465/32110/origin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3888431" cy="244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Рисунок 6" descr="https://static.mk.ru/upload/entities/2019/10/14/14/articles/facebookPicture/b5/a3/12/9c/8e7e8bfc8871d5a120ccd3794274f51c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96752"/>
            <a:ext cx="3903512" cy="244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https://storage1a.censor.net/images/8/f/5/9/8f590bda46266104557c0bfeb7e68a4a/origina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717032"/>
            <a:ext cx="4121819" cy="287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svyazepoh.ru/images/1590%D1%854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4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106</TotalTime>
  <Words>181</Words>
  <Application>Microsoft Office PowerPoint</Application>
  <PresentationFormat>Экран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Литейная</vt:lpstr>
      <vt:lpstr>Федеральное государственное казённое общеобразовательное учреждение «Севастопольский кадетский корпус Следственного комитета Российской Федерации имени В.И. Истомина»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Современный вандализм</vt:lpstr>
      <vt:lpstr>Современный вандализм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казённое общеобразовательное учреждение «Севастопольский кадетский корпус Следственного комитета Российской Федерации имени В.И. Истомина»</dc:title>
  <dc:creator>Татьяна</dc:creator>
  <cp:lastModifiedBy>Татьяна</cp:lastModifiedBy>
  <cp:revision>14</cp:revision>
  <dcterms:created xsi:type="dcterms:W3CDTF">2022-03-13T08:06:03Z</dcterms:created>
  <dcterms:modified xsi:type="dcterms:W3CDTF">2022-03-13T09:52:04Z</dcterms:modified>
</cp:coreProperties>
</file>