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9CB5-1E0E-4207-8F06-D365DEB1C08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69D3-CB2F-462B-B5AD-28480D10F0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232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9CB5-1E0E-4207-8F06-D365DEB1C08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69D3-CB2F-462B-B5AD-28480D10F0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088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9CB5-1E0E-4207-8F06-D365DEB1C08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69D3-CB2F-462B-B5AD-28480D10F0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333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9CB5-1E0E-4207-8F06-D365DEB1C08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69D3-CB2F-462B-B5AD-28480D10F0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590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9CB5-1E0E-4207-8F06-D365DEB1C08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69D3-CB2F-462B-B5AD-28480D10F0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588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9CB5-1E0E-4207-8F06-D365DEB1C08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69D3-CB2F-462B-B5AD-28480D10F0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1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9CB5-1E0E-4207-8F06-D365DEB1C08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69D3-CB2F-462B-B5AD-28480D10F0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811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9CB5-1E0E-4207-8F06-D365DEB1C08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69D3-CB2F-462B-B5AD-28480D10F0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498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9CB5-1E0E-4207-8F06-D365DEB1C08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69D3-CB2F-462B-B5AD-28480D10F0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004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9CB5-1E0E-4207-8F06-D365DEB1C08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69D3-CB2F-462B-B5AD-28480D10F0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274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9CB5-1E0E-4207-8F06-D365DEB1C08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69D3-CB2F-462B-B5AD-28480D10F0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968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19CB5-1E0E-4207-8F06-D365DEB1C08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A69D3-CB2F-462B-B5AD-28480D10F0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244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4869160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казенное общеобразовательное учреждение «Севастопольский кадетский корпус 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Следственного комитета Российской Федерации имени В.И. Истомина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Исследовательская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рамках образовательного проекта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«Введение в профессию следователь»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Номинация: «Моя будущая профессия — следователь»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Особенности расследования преступлений, предусмотренных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171.2 УК РФ. Незаконные организация и проведение азартных игр</a:t>
            </a:r>
            <a:r>
              <a:rPr lang="ru-RU" sz="1800" b="1" dirty="0"/>
              <a:t/>
            </a:r>
            <a:br>
              <a:rPr lang="ru-RU" sz="1800" b="1" dirty="0"/>
            </a:b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35072" y="4365104"/>
            <a:ext cx="3312368" cy="2492896"/>
          </a:xfrm>
        </p:spPr>
        <p:txBody>
          <a:bodyPr>
            <a:normAutofit/>
          </a:bodyPr>
          <a:lstStyle/>
          <a:p>
            <a:pPr algn="l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 </a:t>
            </a:r>
          </a:p>
          <a:p>
            <a:pPr algn="l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кадет 11-б класса (112 взвода)</a:t>
            </a:r>
          </a:p>
          <a:p>
            <a:pPr algn="l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Кокошкин Егор Дмитриевич</a:t>
            </a:r>
          </a:p>
          <a:p>
            <a:pPr algn="l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</a:t>
            </a:r>
          </a:p>
          <a:p>
            <a:pPr algn="l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специальных дисциплин</a:t>
            </a:r>
          </a:p>
          <a:p>
            <a:pPr algn="l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учебно-методического отдела</a:t>
            </a:r>
          </a:p>
          <a:p>
            <a:pPr algn="l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Коваленко Владимир Юрьевич</a:t>
            </a:r>
          </a:p>
        </p:txBody>
      </p:sp>
    </p:spTree>
    <p:extLst>
      <p:ext uri="{BB962C8B-B14F-4D97-AF65-F5344CB8AC3E}">
        <p14:creationId xmlns:p14="http://schemas.microsoft.com/office/powerpoint/2010/main" val="2103035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9752" y="-99392"/>
            <a:ext cx="9173752" cy="1340768"/>
          </a:xfrm>
        </p:spPr>
        <p:txBody>
          <a:bodyPr>
            <a:normAutofit/>
          </a:bodyPr>
          <a:lstStyle/>
          <a:p>
            <a:r>
              <a:rPr lang="ru-RU" sz="2800" dirty="0"/>
              <a:t>ст. 171.2 УК РФ. Незаконные организация и проведение азартных игр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52736"/>
            <a:ext cx="8784975" cy="5616624"/>
          </a:xfrm>
        </p:spPr>
      </p:pic>
    </p:spTree>
    <p:extLst>
      <p:ext uri="{BB962C8B-B14F-4D97-AF65-F5344CB8AC3E}">
        <p14:creationId xmlns:p14="http://schemas.microsoft.com/office/powerpoint/2010/main" val="1871548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435280" cy="1728192"/>
          </a:xfrm>
        </p:spPr>
        <p:txBody>
          <a:bodyPr>
            <a:noAutofit/>
          </a:bodyPr>
          <a:lstStyle/>
          <a:p>
            <a:pPr algn="ctr"/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данного проекта является выявление особенностей расследования преступлений, предусмотренных ст. 171.2 УК РФ. Незаконные организация и проведение азартных игр.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916832"/>
            <a:ext cx="5389438" cy="432048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1817440"/>
            <a:ext cx="3034679" cy="5040560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достижения поставленных целей определены следующие задачи: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Изучить ст. 171.2 УК РФ. Незаконные организация и проведение азартных игр.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Рассмотреть и проанализировать уголовные дела о незаконных организации и проведении азартных игр (ст. 171.2 УК РФ)</a:t>
            </a:r>
          </a:p>
        </p:txBody>
      </p:sp>
    </p:spTree>
    <p:extLst>
      <p:ext uri="{BB962C8B-B14F-4D97-AF65-F5344CB8AC3E}">
        <p14:creationId xmlns:p14="http://schemas.microsoft.com/office/powerpoint/2010/main" val="185008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состава преступления, предусмотренного ст. 171.2 УК РФ. Незаконные организация и проведение азартных игр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676732"/>
              </p:ext>
            </p:extLst>
          </p:nvPr>
        </p:nvGraphicFramePr>
        <p:xfrm>
          <a:off x="611560" y="1339584"/>
          <a:ext cx="7920880" cy="504174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960440"/>
                <a:gridCol w="3960440"/>
              </a:tblGrid>
              <a:tr h="1475584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Объект преступления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Общественные отношения, обеспечивающие организацию и проведение установленных в соответствующих нормативных правовых актах азартных игр.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52144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Объективная сторона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Незаконные организация и (или) проведение азартных игр, если они осуществляются при условиях, указанных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ст. 171.2 УК РФ.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Субъективная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сторона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Характеризуется прямым или косвенным умыслом.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617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Субъект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Вменяемое физическое лицо, достигшее 16-летнего возраста. Это может быть руководитель игорных заведений, организовавший их деятельность и/или осуществляющий проведение азартных игр.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7040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Азартная игра - это основанное на риске соглашение о выигрыше, заключенное двумя или несколькими участниками такого соглашения между собой либо с организатором азартной игры по правилам, установленным организатором азартной игры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5112568"/>
          </a:xfrm>
        </p:spPr>
      </p:pic>
    </p:spTree>
    <p:extLst>
      <p:ext uri="{BB962C8B-B14F-4D97-AF65-F5344CB8AC3E}">
        <p14:creationId xmlns:p14="http://schemas.microsoft.com/office/powerpoint/2010/main" val="1424647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Игровое оборудование - устройства или приспособления, используемые для проведения азартных игр.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916832"/>
            <a:ext cx="4040188" cy="63976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Игровой автомат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15" y="2636912"/>
            <a:ext cx="4254373" cy="2860599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8" y="1916832"/>
            <a:ext cx="4041775" cy="639762"/>
          </a:xfrm>
        </p:spPr>
        <p:txBody>
          <a:bodyPr/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Игровой стол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081" y="2636912"/>
            <a:ext cx="4357407" cy="2880321"/>
          </a:xfrm>
        </p:spPr>
      </p:pic>
    </p:spTree>
    <p:extLst>
      <p:ext uri="{BB962C8B-B14F-4D97-AF65-F5344CB8AC3E}">
        <p14:creationId xmlns:p14="http://schemas.microsoft.com/office/powerpoint/2010/main" val="2617846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620688"/>
            <a:ext cx="3528392" cy="5472608"/>
          </a:xfrm>
        </p:spPr>
        <p:txBody>
          <a:bodyPr>
            <a:norm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Лудомания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игровая зависимость, патологическое пристрастие к азартным играм. Это означает, что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лудоман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постоянно вовлечен в игровую активность.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0688"/>
            <a:ext cx="4968552" cy="5472608"/>
          </a:xfrm>
        </p:spPr>
      </p:pic>
    </p:spTree>
    <p:extLst>
      <p:ext uri="{BB962C8B-B14F-4D97-AF65-F5344CB8AC3E}">
        <p14:creationId xmlns:p14="http://schemas.microsoft.com/office/powerpoint/2010/main" val="1181980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25144"/>
            <a:ext cx="8229600" cy="2132856"/>
          </a:xfrm>
        </p:spPr>
        <p:txBody>
          <a:bodyPr>
            <a:normAutofit/>
          </a:bodyPr>
          <a:lstStyle/>
          <a:p>
            <a:r>
              <a:rPr lang="ru-RU" sz="1800" dirty="0"/>
              <a:t>Часть 2 ст. 171.2 УК РФ предусматривает ответственность за указанные деяния, совершенные группой лиц по предварительному сговору, с извлечением дохода в крупном </a:t>
            </a:r>
            <a:r>
              <a:rPr lang="ru-RU" sz="1800" dirty="0" smtClean="0"/>
              <a:t>размере. </a:t>
            </a:r>
            <a:r>
              <a:rPr lang="ru-RU" sz="1800" dirty="0"/>
              <a:t>За данные действия может быть назначено наказание в виде лишения свободы до 4 лет.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76672"/>
            <a:ext cx="7848872" cy="4608512"/>
          </a:xfrm>
        </p:spPr>
      </p:pic>
    </p:spTree>
    <p:extLst>
      <p:ext uri="{BB962C8B-B14F-4D97-AF65-F5344CB8AC3E}">
        <p14:creationId xmlns:p14="http://schemas.microsoft.com/office/powerpoint/2010/main" val="613566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0616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196752"/>
            <a:ext cx="8064896" cy="4968552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Государство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средством уголовного преследования лиц незаконно организующих и проводящих азартные игры обеспечивает безопасность человека от такого бича современности как лудомании (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игромании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возникающие в ходе расследования можно преодолеть слаженной работой следственно-оперативных подразделений при руководящей роли следователя уже в стадии возбуждения уголовного дела, грамотным планированием и проведением оперативно-розыскных мероприятий, повышением квалификации специалистов (экспертов) в области исследования носителей компьютерной информации и производства компьютерной экспертизы, недопущением промедления с разрешением вопроса о возбуждении уголовного дела, четкой организацией и качественном проведении осмотра места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происшествия.</a:t>
            </a:r>
          </a:p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904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56308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409</Words>
  <Application>Microsoft Office PowerPoint</Application>
  <PresentationFormat>Экран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Федеральное государственное казенное общеобразовательное учреждение «Севастопольский кадетский корпус  Следственного комитета Российской Федерации имени В.И. Истомина»   Исследовательская работа в рамках образовательного проекта  «Введение в профессию следователь»   Номинация: «Моя будущая профессия — следователь»   Тема: Особенности расследования преступлений, предусмотренных  ст. 171.2 УК РФ. Незаконные организация и проведение азартных игр </vt:lpstr>
      <vt:lpstr>ст. 171.2 УК РФ. Незаконные организация и проведение азартных игр</vt:lpstr>
      <vt:lpstr>Целью данного проекта является выявление особенностей расследования преступлений, предусмотренных ст. 171.2 УК РФ. Незаконные организация и проведение азартных игр. </vt:lpstr>
      <vt:lpstr>Элементы состава преступления, предусмотренного ст. 171.2 УК РФ. Незаконные организация и проведение азартных игр</vt:lpstr>
      <vt:lpstr>Азартная игра - это основанное на риске соглашение о выигрыше, заключенное двумя или несколькими участниками такого соглашения между собой либо с организатором азартной игры по правилам, установленным организатором азартной игры.</vt:lpstr>
      <vt:lpstr>Игровое оборудование - устройства или приспособления, используемые для проведения азартных игр.</vt:lpstr>
      <vt:lpstr>Лудомания – это игровая зависимость, патологическое пристрастие к азартным играм. Это означает, что лудоман постоянно вовлечен в игровую активность.</vt:lpstr>
      <vt:lpstr>Часть 2 ст. 171.2 УК РФ предусматривает ответственность за указанные деяния, совершенные группой лиц по предварительному сговору, с извлечением дохода в крупном размере. За данные действия может быть назначено наказание в виде лишения свободы до 4 лет.</vt:lpstr>
      <vt:lpstr>Выводы</vt:lpstr>
      <vt:lpstr>Спасибо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Федеральное государственное казенное общеобразовательное учреждение «Севастопольский кадетский корпус  Следственного комитета Российской Федерации имени В.И. Истомина»   Исследовательская работа в рамках образовательного проекта  «Введение в профессию следователь»   Номинация: «Моя будущая профессия — следователь»   Тема: Особенности расследования преступлений, предусмотренных  ст. 171.2 УК РФ. Незаконные организация и проведение азартных игр </dc:title>
  <dc:creator>ASUS</dc:creator>
  <cp:lastModifiedBy>ASUS</cp:lastModifiedBy>
  <cp:revision>13</cp:revision>
  <dcterms:created xsi:type="dcterms:W3CDTF">2022-04-05T16:46:54Z</dcterms:created>
  <dcterms:modified xsi:type="dcterms:W3CDTF">2022-04-05T19:34:25Z</dcterms:modified>
</cp:coreProperties>
</file>