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7" r:id="rId4"/>
    <p:sldId id="260" r:id="rId5"/>
    <p:sldId id="258" r:id="rId6"/>
    <p:sldId id="259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54" autoAdjust="0"/>
  </p:normalViewPr>
  <p:slideViewPr>
    <p:cSldViewPr>
      <p:cViewPr varScale="1">
        <p:scale>
          <a:sx n="83" d="100"/>
          <a:sy n="83" d="100"/>
        </p:scale>
        <p:origin x="-142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708920"/>
            <a:ext cx="6840760" cy="182809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Д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оклад 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на тему:</a:t>
            </a:r>
            <a:b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«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Василий Владимирович Долгоруков, Иван Никифорович Плещеев – выдающиеся следователи времён Петра </a:t>
            </a: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I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»</a:t>
            </a:r>
            <a:r>
              <a:rPr lang="ru-RU" sz="3600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dirty="0">
                <a:solidFill>
                  <a:schemeClr val="accent4">
                    <a:lumMod val="75000"/>
                  </a:schemeClr>
                </a:solidFill>
              </a:rPr>
            </a:b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0152" y="4941168"/>
            <a:ext cx="2183787" cy="87592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1800" dirty="0" smtClean="0"/>
              <a:t>Выполнил </a:t>
            </a:r>
          </a:p>
          <a:p>
            <a:pPr algn="l"/>
            <a:r>
              <a:rPr lang="ru-RU" sz="1800" dirty="0" smtClean="0"/>
              <a:t>кадет </a:t>
            </a:r>
            <a:r>
              <a:rPr lang="ru-RU" sz="1800" dirty="0" smtClean="0"/>
              <a:t>91 </a:t>
            </a:r>
            <a:r>
              <a:rPr lang="ru-RU" sz="1800" dirty="0" smtClean="0"/>
              <a:t>взвода </a:t>
            </a:r>
          </a:p>
          <a:p>
            <a:pPr algn="l"/>
            <a:r>
              <a:rPr lang="ru-RU" sz="1800" dirty="0" err="1" smtClean="0"/>
              <a:t>Куровец</a:t>
            </a:r>
            <a:r>
              <a:rPr lang="ru-RU" sz="1800" dirty="0" smtClean="0"/>
              <a:t> Ульяна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61609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Dt9_EHjWkAAAG6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68" y="1052736"/>
            <a:ext cx="741682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938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982176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Первый </a:t>
            </a:r>
            <a:r>
              <a:rPr lang="ru-RU" dirty="0"/>
              <a:t>Следственный орган был создан </a:t>
            </a:r>
            <a:r>
              <a:rPr lang="ru-RU" dirty="0" smtClean="0"/>
              <a:t>25 июля (5 </a:t>
            </a:r>
            <a:r>
              <a:rPr lang="ru-RU" dirty="0"/>
              <a:t>августа) 1713 года. 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276872"/>
            <a:ext cx="74888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Канцелярии </a:t>
            </a:r>
            <a:r>
              <a:rPr lang="ru-RU" dirty="0"/>
              <a:t>(позднее получившие наименование «майорских») начали учреждаться </a:t>
            </a:r>
            <a:r>
              <a:rPr lang="ru-RU" dirty="0" smtClean="0"/>
              <a:t>с </a:t>
            </a:r>
            <a:r>
              <a:rPr lang="ru-RU" dirty="0"/>
              <a:t>1713 </a:t>
            </a:r>
            <a:r>
              <a:rPr lang="ru-RU" dirty="0" smtClean="0"/>
              <a:t>года.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Первую канцелярию, учрежденную </a:t>
            </a:r>
            <a:r>
              <a:rPr lang="ru-RU" dirty="0"/>
              <a:t>25 июля 1713 года, </a:t>
            </a:r>
            <a:r>
              <a:rPr lang="ru-RU" dirty="0" smtClean="0"/>
              <a:t>возглавил </a:t>
            </a:r>
            <a:r>
              <a:rPr lang="ru-RU" dirty="0"/>
              <a:t>гвардии майор </a:t>
            </a:r>
            <a:r>
              <a:rPr lang="ru-RU" dirty="0" smtClean="0"/>
              <a:t>князь </a:t>
            </a:r>
            <a:r>
              <a:rPr lang="ru-RU" dirty="0"/>
              <a:t>М. И. Волконский; </a:t>
            </a: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вторую</a:t>
            </a:r>
            <a:r>
              <a:rPr lang="ru-RU" dirty="0"/>
              <a:t>, основанную в 1714 году,</a:t>
            </a:r>
            <a:r>
              <a:rPr lang="en-US" dirty="0"/>
              <a:t> </a:t>
            </a:r>
            <a:r>
              <a:rPr lang="ru-RU" dirty="0"/>
              <a:t> возглавил</a:t>
            </a:r>
            <a:r>
              <a:rPr lang="ru-RU" dirty="0" smtClean="0"/>
              <a:t> </a:t>
            </a:r>
            <a:r>
              <a:rPr lang="ru-RU" dirty="0"/>
              <a:t>подполковник Преображенского полка князь В. В. </a:t>
            </a:r>
            <a:r>
              <a:rPr lang="ru-RU" dirty="0" smtClean="0"/>
              <a:t>Долгоруков</a:t>
            </a:r>
            <a:r>
              <a:rPr lang="ru-RU" dirty="0"/>
              <a:t>;</a:t>
            </a: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третью, основанную в 1715 году, </a:t>
            </a:r>
            <a:r>
              <a:rPr lang="ru-RU" dirty="0"/>
              <a:t>возглавил</a:t>
            </a:r>
            <a:r>
              <a:rPr lang="ru-RU" dirty="0" smtClean="0"/>
              <a:t> </a:t>
            </a:r>
            <a:r>
              <a:rPr lang="ru-RU" dirty="0"/>
              <a:t>гвардии капитан-поручик </a:t>
            </a:r>
            <a:r>
              <a:rPr lang="ru-RU" dirty="0" smtClean="0"/>
              <a:t>князь И</a:t>
            </a:r>
            <a:r>
              <a:rPr lang="ru-RU" dirty="0"/>
              <a:t>. Н. </a:t>
            </a:r>
            <a:r>
              <a:rPr lang="ru-RU" dirty="0" smtClean="0"/>
              <a:t>Плещеев.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251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ytimg.com/vi/G3sc7cUglGA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008" y="764703"/>
            <a:ext cx="7200800" cy="54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539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704453"/>
            <a:ext cx="6965245" cy="52318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Василий Владимирович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Долгоруков</a:t>
            </a:r>
            <a:endParaRPr lang="ru-RU" sz="3200" dirty="0"/>
          </a:p>
        </p:txBody>
      </p:sp>
      <p:pic>
        <p:nvPicPr>
          <p:cNvPr id="3074" name="Picture 2" descr="Портрет кисти Георга-Христофора Гро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92696"/>
            <a:ext cx="4032448" cy="501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Герб князей Долгоруковы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36712"/>
            <a:ext cx="800312" cy="8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748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098" name="Picture 2" descr="https://iknigi.net/books_files/online_html/99693/b0000124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1"/>
            <a:ext cx="7128792" cy="512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52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https://sun9-2.userapi.com/c831209/v831209856/d75d/UeGiHW3FxV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764016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861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36912"/>
            <a:ext cx="6965245" cy="1202485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43567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97</TotalTime>
  <Words>17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Кнопка</vt:lpstr>
      <vt:lpstr>Доклад на тему: «Василий Владимирович Долгоруков, Иван Никифорович Плещеев – выдающиеся следователи времён Петра I» </vt:lpstr>
      <vt:lpstr>Презентация PowerPoint</vt:lpstr>
      <vt:lpstr>Презентация PowerPoint</vt:lpstr>
      <vt:lpstr>Презентация PowerPoint</vt:lpstr>
      <vt:lpstr>Василий Владимирович Долгоруков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10</cp:revision>
  <dcterms:created xsi:type="dcterms:W3CDTF">2021-10-15T07:04:55Z</dcterms:created>
  <dcterms:modified xsi:type="dcterms:W3CDTF">2021-11-30T08:24:12Z</dcterms:modified>
</cp:coreProperties>
</file>